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324" r:id="rId3"/>
    <p:sldId id="303" r:id="rId4"/>
    <p:sldId id="328" r:id="rId5"/>
    <p:sldId id="337" r:id="rId6"/>
    <p:sldId id="338" r:id="rId7"/>
    <p:sldId id="336" r:id="rId8"/>
    <p:sldId id="325" r:id="rId9"/>
    <p:sldId id="329" r:id="rId10"/>
    <p:sldId id="330" r:id="rId11"/>
    <p:sldId id="340" r:id="rId12"/>
    <p:sldId id="339" r:id="rId13"/>
    <p:sldId id="333" r:id="rId14"/>
    <p:sldId id="332" r:id="rId15"/>
    <p:sldId id="33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51A4"/>
    <a:srgbClr val="920000"/>
    <a:srgbClr val="A80000"/>
    <a:srgbClr val="0E5AB6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4E673F-8412-409A-87F9-BA60E0C8EB48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ru-RU"/>
        </a:p>
      </dgm:t>
    </dgm:pt>
    <dgm:pt modelId="{189FF1CE-B563-44A7-A81E-B8637AC0A217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3200" b="1" dirty="0" smtClean="0"/>
            <a:t>При возможности избегать</a:t>
          </a:r>
          <a:endParaRPr lang="ru-RU" sz="3200" dirty="0"/>
        </a:p>
      </dgm:t>
    </dgm:pt>
    <dgm:pt modelId="{2ADB67BB-FFEE-4A95-A334-94593A34BBDA}" type="parTrans" cxnId="{BA3A728C-0B0C-400E-85D5-AA8E8C47FD59}">
      <dgm:prSet/>
      <dgm:spPr/>
      <dgm:t>
        <a:bodyPr/>
        <a:lstStyle/>
        <a:p>
          <a:pPr algn="ctr"/>
          <a:endParaRPr lang="ru-RU" sz="1800"/>
        </a:p>
      </dgm:t>
    </dgm:pt>
    <dgm:pt modelId="{2C5A07D0-F169-42DB-90AD-3BBF90FC2F18}" type="sibTrans" cxnId="{BA3A728C-0B0C-400E-85D5-AA8E8C47FD59}">
      <dgm:prSet/>
      <dgm:spPr/>
      <dgm:t>
        <a:bodyPr/>
        <a:lstStyle/>
        <a:p>
          <a:pPr algn="ctr"/>
          <a:endParaRPr lang="ru-RU" sz="1800"/>
        </a:p>
      </dgm:t>
    </dgm:pt>
    <dgm:pt modelId="{0FDF7769-5829-4E22-8A03-C3E985F92C86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3200" b="1" dirty="0" smtClean="0"/>
            <a:t>При необходимости действовать</a:t>
          </a:r>
          <a:endParaRPr lang="ru-RU" sz="3200" dirty="0"/>
        </a:p>
      </dgm:t>
    </dgm:pt>
    <dgm:pt modelId="{1A022B42-E4E0-4EE6-99EF-19C55C044400}" type="parTrans" cxnId="{EFD89E83-B732-47CC-B437-7B0FC9E28316}">
      <dgm:prSet/>
      <dgm:spPr/>
      <dgm:t>
        <a:bodyPr/>
        <a:lstStyle/>
        <a:p>
          <a:pPr algn="ctr"/>
          <a:endParaRPr lang="ru-RU" sz="1800"/>
        </a:p>
      </dgm:t>
    </dgm:pt>
    <dgm:pt modelId="{1250736C-B4B7-4277-A1EF-F3D8EAA2D877}" type="sibTrans" cxnId="{EFD89E83-B732-47CC-B437-7B0FC9E28316}">
      <dgm:prSet/>
      <dgm:spPr/>
      <dgm:t>
        <a:bodyPr/>
        <a:lstStyle/>
        <a:p>
          <a:pPr algn="ctr"/>
          <a:endParaRPr lang="ru-RU" sz="1800"/>
        </a:p>
      </dgm:t>
    </dgm:pt>
    <dgm:pt modelId="{784F6F5A-281F-4E65-AE40-9AFA5F526763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3200" b="1" dirty="0" smtClean="0"/>
            <a:t>Предвидеть опасность</a:t>
          </a:r>
          <a:endParaRPr lang="ru-RU" sz="3200" dirty="0"/>
        </a:p>
      </dgm:t>
    </dgm:pt>
    <dgm:pt modelId="{D322DF21-F3E5-4828-8B1A-28F247653174}" type="sibTrans" cxnId="{BAD3B982-064B-4982-86C6-F6D3971B62D8}">
      <dgm:prSet/>
      <dgm:spPr/>
      <dgm:t>
        <a:bodyPr/>
        <a:lstStyle/>
        <a:p>
          <a:pPr algn="ctr"/>
          <a:endParaRPr lang="ru-RU" sz="1800"/>
        </a:p>
      </dgm:t>
    </dgm:pt>
    <dgm:pt modelId="{00EFEB2F-5E7B-49DD-B5A2-26A12531E501}" type="parTrans" cxnId="{BAD3B982-064B-4982-86C6-F6D3971B62D8}">
      <dgm:prSet/>
      <dgm:spPr/>
      <dgm:t>
        <a:bodyPr/>
        <a:lstStyle/>
        <a:p>
          <a:pPr algn="ctr"/>
          <a:endParaRPr lang="ru-RU" sz="1800"/>
        </a:p>
      </dgm:t>
    </dgm:pt>
    <dgm:pt modelId="{C3835BD1-1A9E-4FEB-BC1B-47A393D674E5}" type="pres">
      <dgm:prSet presAssocID="{B94E673F-8412-409A-87F9-BA60E0C8EB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56E540-487F-4B5C-A125-AEEE3013FF77}" type="pres">
      <dgm:prSet presAssocID="{784F6F5A-281F-4E65-AE40-9AFA5F526763}" presName="parentText" presStyleLbl="node1" presStyleIdx="0" presStyleCnt="3" custScaleX="50820" custScaleY="103622" custLinFactY="-25092" custLinFactNeighborX="-2295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91DE7-A702-4B08-8F35-F7FFB1B678FD}" type="pres">
      <dgm:prSet presAssocID="{D322DF21-F3E5-4828-8B1A-28F247653174}" presName="spacer" presStyleCnt="0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146F3803-4C29-4854-8269-34200C3EEC3C}" type="pres">
      <dgm:prSet presAssocID="{189FF1CE-B563-44A7-A81E-B8637AC0A217}" presName="parentText" presStyleLbl="node1" presStyleIdx="1" presStyleCnt="3" custScaleX="45902" custScaleY="93354" custLinFactNeighborX="-819" custLinFactNeighborY="-990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A0FA80-0B8D-4F76-B191-4407BC2F5073}" type="pres">
      <dgm:prSet presAssocID="{2C5A07D0-F169-42DB-90AD-3BBF90FC2F18}" presName="spacer" presStyleCnt="0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9603FCAB-2572-482A-8D3A-1F6D9E770026}" type="pres">
      <dgm:prSet presAssocID="{0FDF7769-5829-4E22-8A03-C3E985F92C86}" presName="parentText" presStyleLbl="node1" presStyleIdx="2" presStyleCnt="3" custScaleX="45902" custLinFactNeighborX="27869" custLinFactNeighborY="926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ECC924-C581-4B2C-8AE5-EF9E69426E19}" type="presOf" srcId="{0FDF7769-5829-4E22-8A03-C3E985F92C86}" destId="{9603FCAB-2572-482A-8D3A-1F6D9E770026}" srcOrd="0" destOrd="0" presId="urn:microsoft.com/office/officeart/2005/8/layout/vList2"/>
    <dgm:cxn modelId="{6C439588-45B2-47DA-94D5-09B472A282E7}" type="presOf" srcId="{784F6F5A-281F-4E65-AE40-9AFA5F526763}" destId="{A856E540-487F-4B5C-A125-AEEE3013FF77}" srcOrd="0" destOrd="0" presId="urn:microsoft.com/office/officeart/2005/8/layout/vList2"/>
    <dgm:cxn modelId="{BAD3B982-064B-4982-86C6-F6D3971B62D8}" srcId="{B94E673F-8412-409A-87F9-BA60E0C8EB48}" destId="{784F6F5A-281F-4E65-AE40-9AFA5F526763}" srcOrd="0" destOrd="0" parTransId="{00EFEB2F-5E7B-49DD-B5A2-26A12531E501}" sibTransId="{D322DF21-F3E5-4828-8B1A-28F247653174}"/>
    <dgm:cxn modelId="{BA3A728C-0B0C-400E-85D5-AA8E8C47FD59}" srcId="{B94E673F-8412-409A-87F9-BA60E0C8EB48}" destId="{189FF1CE-B563-44A7-A81E-B8637AC0A217}" srcOrd="1" destOrd="0" parTransId="{2ADB67BB-FFEE-4A95-A334-94593A34BBDA}" sibTransId="{2C5A07D0-F169-42DB-90AD-3BBF90FC2F18}"/>
    <dgm:cxn modelId="{D0C75CFE-9994-45D5-8D6B-2EE6F9D87D49}" type="presOf" srcId="{B94E673F-8412-409A-87F9-BA60E0C8EB48}" destId="{C3835BD1-1A9E-4FEB-BC1B-47A393D674E5}" srcOrd="0" destOrd="0" presId="urn:microsoft.com/office/officeart/2005/8/layout/vList2"/>
    <dgm:cxn modelId="{EFD89E83-B732-47CC-B437-7B0FC9E28316}" srcId="{B94E673F-8412-409A-87F9-BA60E0C8EB48}" destId="{0FDF7769-5829-4E22-8A03-C3E985F92C86}" srcOrd="2" destOrd="0" parTransId="{1A022B42-E4E0-4EE6-99EF-19C55C044400}" sibTransId="{1250736C-B4B7-4277-A1EF-F3D8EAA2D877}"/>
    <dgm:cxn modelId="{CC90DE13-880A-4FAA-B28A-70FE3FF7A7ED}" type="presOf" srcId="{189FF1CE-B563-44A7-A81E-B8637AC0A217}" destId="{146F3803-4C29-4854-8269-34200C3EEC3C}" srcOrd="0" destOrd="0" presId="urn:microsoft.com/office/officeart/2005/8/layout/vList2"/>
    <dgm:cxn modelId="{43901597-C5A6-4DAE-8780-8262F3A16CF6}" type="presParOf" srcId="{C3835BD1-1A9E-4FEB-BC1B-47A393D674E5}" destId="{A856E540-487F-4B5C-A125-AEEE3013FF77}" srcOrd="0" destOrd="0" presId="urn:microsoft.com/office/officeart/2005/8/layout/vList2"/>
    <dgm:cxn modelId="{80256D26-6CAB-41FE-9511-B515AB4724BC}" type="presParOf" srcId="{C3835BD1-1A9E-4FEB-BC1B-47A393D674E5}" destId="{CF191DE7-A702-4B08-8F35-F7FFB1B678FD}" srcOrd="1" destOrd="0" presId="urn:microsoft.com/office/officeart/2005/8/layout/vList2"/>
    <dgm:cxn modelId="{67B8AC16-B706-4003-AA7A-5A7DE710CCF4}" type="presParOf" srcId="{C3835BD1-1A9E-4FEB-BC1B-47A393D674E5}" destId="{146F3803-4C29-4854-8269-34200C3EEC3C}" srcOrd="2" destOrd="0" presId="urn:microsoft.com/office/officeart/2005/8/layout/vList2"/>
    <dgm:cxn modelId="{CCDC9744-AF36-4DDA-9F82-9282B4B8469F}" type="presParOf" srcId="{C3835BD1-1A9E-4FEB-BC1B-47A393D674E5}" destId="{12A0FA80-0B8D-4F76-B191-4407BC2F5073}" srcOrd="3" destOrd="0" presId="urn:microsoft.com/office/officeart/2005/8/layout/vList2"/>
    <dgm:cxn modelId="{4C1B3F5C-4E58-4A08-817E-D0C2B947D5EF}" type="presParOf" srcId="{C3835BD1-1A9E-4FEB-BC1B-47A393D674E5}" destId="{9603FCAB-2572-482A-8D3A-1F6D9E77002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FF222C-169B-4CBB-AC06-FA3BE8C92F5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5EA288-8F0C-4837-8092-97530A83CE5E}">
      <dgm:prSet phldrT="[Текст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0800000" scaled="1"/>
          <a:tileRect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НА ДОРОГЕ</a:t>
          </a:r>
          <a:endParaRPr lang="ru-RU" sz="24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C02DF2-1ED5-4DD8-96EB-D7288B48CB94}" type="parTrans" cxnId="{446C6C69-08C6-40CB-B87B-0E3F77B3306E}">
      <dgm:prSet/>
      <dgm:spPr/>
      <dgm:t>
        <a:bodyPr/>
        <a:lstStyle/>
        <a:p>
          <a:endParaRPr lang="ru-RU"/>
        </a:p>
      </dgm:t>
    </dgm:pt>
    <dgm:pt modelId="{CD58833F-5A80-4850-8E87-C8E821D2266A}" type="sibTrans" cxnId="{446C6C69-08C6-40CB-B87B-0E3F77B3306E}">
      <dgm:prSet/>
      <dgm:spPr/>
      <dgm:t>
        <a:bodyPr/>
        <a:lstStyle/>
        <a:p>
          <a:endParaRPr lang="ru-RU"/>
        </a:p>
      </dgm:t>
    </dgm:pt>
    <dgm:pt modelId="{081C2602-9488-4D5B-8E7D-CE8F1E32D43C}">
      <dgm:prSet phldrT="[Текст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0800000" scaled="1"/>
          <a:tileRect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В ПРИРОДЕ</a:t>
          </a:r>
          <a:endParaRPr lang="ru-RU" sz="24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6BFF9E-65B9-4D1D-AF94-9FF4C61997C4}" type="parTrans" cxnId="{6681998A-1BA8-4505-8DD9-BCC300D34023}">
      <dgm:prSet/>
      <dgm:spPr/>
      <dgm:t>
        <a:bodyPr/>
        <a:lstStyle/>
        <a:p>
          <a:endParaRPr lang="ru-RU"/>
        </a:p>
      </dgm:t>
    </dgm:pt>
    <dgm:pt modelId="{74998259-3F8E-44E4-9C11-B8DD09F9A095}" type="sibTrans" cxnId="{6681998A-1BA8-4505-8DD9-BCC300D34023}">
      <dgm:prSet/>
      <dgm:spPr/>
      <dgm:t>
        <a:bodyPr/>
        <a:lstStyle/>
        <a:p>
          <a:endParaRPr lang="ru-RU"/>
        </a:p>
      </dgm:t>
    </dgm:pt>
    <dgm:pt modelId="{42593D1D-22AF-4129-970F-D954C3E09FB9}">
      <dgm:prSet phldrT="[Текст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0800000" scaled="1"/>
          <a:tileRect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БЕЗОПАСНОСТЬ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СОБСТВЕННОЙ ЖИЗНЕДЕЯТЕЛЬНОСТИ</a:t>
          </a:r>
          <a:endParaRPr lang="ru-RU" sz="24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EC705F-ECD9-4F55-BB38-1AF32B684994}" type="parTrans" cxnId="{56781341-E3F6-4793-B2D3-80B44A623ED0}">
      <dgm:prSet/>
      <dgm:spPr/>
      <dgm:t>
        <a:bodyPr/>
        <a:lstStyle/>
        <a:p>
          <a:endParaRPr lang="ru-RU"/>
        </a:p>
      </dgm:t>
    </dgm:pt>
    <dgm:pt modelId="{BAA1293C-763E-4B31-A335-59BAA111E5B4}" type="sibTrans" cxnId="{56781341-E3F6-4793-B2D3-80B44A623ED0}">
      <dgm:prSet/>
      <dgm:spPr/>
      <dgm:t>
        <a:bodyPr/>
        <a:lstStyle/>
        <a:p>
          <a:endParaRPr lang="ru-RU"/>
        </a:p>
      </dgm:t>
    </dgm:pt>
    <dgm:pt modelId="{EB9B9CD5-0A8B-4489-960F-314C2C1876D3}" type="pres">
      <dgm:prSet presAssocID="{9DFF222C-169B-4CBB-AC06-FA3BE8C92F5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52A33D8-76C7-49B4-AAE7-38425689B3BD}" type="pres">
      <dgm:prSet presAssocID="{A05EA288-8F0C-4837-8092-97530A83CE5E}" presName="linNode" presStyleCnt="0"/>
      <dgm:spPr/>
    </dgm:pt>
    <dgm:pt modelId="{842185E0-3D03-461A-942B-9E3D71BC88C3}" type="pres">
      <dgm:prSet presAssocID="{A05EA288-8F0C-4837-8092-97530A83CE5E}" presName="parentShp" presStyleLbl="node1" presStyleIdx="0" presStyleCnt="3" custScaleX="88524" custScaleY="23870" custLinFactNeighborX="-43443" custLinFactNeighborY="21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A133E-B84C-4B93-9B8A-8FAD21A028EE}" type="pres">
      <dgm:prSet presAssocID="{A05EA288-8F0C-4837-8092-97530A83CE5E}" presName="childShp" presStyleLbl="bgAccFollowNode1" presStyleIdx="0" presStyleCnt="3" custFlipVert="1" custFlipHor="1" custScaleX="18032" custScaleY="14073" custLinFactNeighborX="76010" custLinFactNeighborY="31495">
        <dgm:presLayoutVars>
          <dgm:bulletEnabled val="1"/>
        </dgm:presLayoutVars>
      </dgm:prSet>
      <dgm:spPr>
        <a:solidFill>
          <a:schemeClr val="tx1">
            <a:alpha val="90000"/>
          </a:schemeClr>
        </a:solidFill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AF6DEC44-0039-4807-BE43-E221436B094C}" type="pres">
      <dgm:prSet presAssocID="{CD58833F-5A80-4850-8E87-C8E821D2266A}" presName="spacing" presStyleCnt="0"/>
      <dgm:spPr/>
    </dgm:pt>
    <dgm:pt modelId="{9CDEB211-758C-4F19-88D5-47874B98003B}" type="pres">
      <dgm:prSet presAssocID="{081C2602-9488-4D5B-8E7D-CE8F1E32D43C}" presName="linNode" presStyleCnt="0"/>
      <dgm:spPr/>
    </dgm:pt>
    <dgm:pt modelId="{47B187CA-1D5D-4D67-A81D-8DDA0B1EF692}" type="pres">
      <dgm:prSet presAssocID="{081C2602-9488-4D5B-8E7D-CE8F1E32D43C}" presName="parentShp" presStyleLbl="node1" presStyleIdx="1" presStyleCnt="3" custScaleX="88524" custScaleY="23870" custLinFactNeighborX="56011" custLinFactNeighborY="-12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B8D41-D8D3-4DD6-93B5-94D13DE6EB8E}" type="pres">
      <dgm:prSet presAssocID="{081C2602-9488-4D5B-8E7D-CE8F1E32D43C}" presName="childShp" presStyleLbl="bgAccFollowNode1" presStyleIdx="1" presStyleCnt="3" custFlipVert="1" custFlipHor="0" custScaleX="6557" custScaleY="3876" custLinFactNeighborX="53279" custLinFactNeighborY="95180">
        <dgm:presLayoutVars>
          <dgm:bulletEnabled val="1"/>
        </dgm:presLayoutVars>
      </dgm:prSet>
      <dgm:spPr>
        <a:solidFill>
          <a:schemeClr val="tx1">
            <a:alpha val="90000"/>
          </a:schemeClr>
        </a:solidFill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6FEAE032-BBB4-4A06-A138-85A8A3CC6158}" type="pres">
      <dgm:prSet presAssocID="{74998259-3F8E-44E4-9C11-B8DD09F9A095}" presName="spacing" presStyleCnt="0"/>
      <dgm:spPr/>
    </dgm:pt>
    <dgm:pt modelId="{80FDA6FB-35F1-45BB-83C6-BE3FD40F2D3E}" type="pres">
      <dgm:prSet presAssocID="{42593D1D-22AF-4129-970F-D954C3E09FB9}" presName="linNode" presStyleCnt="0"/>
      <dgm:spPr/>
    </dgm:pt>
    <dgm:pt modelId="{373C822D-9F6A-4F2C-B39A-9BBC48B799CB}" type="pres">
      <dgm:prSet presAssocID="{42593D1D-22AF-4129-970F-D954C3E09FB9}" presName="parentShp" presStyleLbl="node1" presStyleIdx="2" presStyleCnt="3" custScaleX="124965" custScaleY="23870" custLinFactNeighborX="15574" custLinFactNeighborY="-10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BD778-7F7C-4286-B89A-F0D9AC3A02C5}" type="pres">
      <dgm:prSet presAssocID="{42593D1D-22AF-4129-970F-D954C3E09FB9}" presName="childShp" presStyleLbl="bgAccFollowNode1" presStyleIdx="2" presStyleCnt="3" custFlipVert="1" custFlipHor="1" custScaleX="33880" custScaleY="28101">
        <dgm:presLayoutVars>
          <dgm:bulletEnabled val="1"/>
        </dgm:presLayoutVars>
      </dgm:prSet>
      <dgm:spPr>
        <a:solidFill>
          <a:schemeClr val="tx1">
            <a:alpha val="90000"/>
          </a:schemeClr>
        </a:solidFill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6681998A-1BA8-4505-8DD9-BCC300D34023}" srcId="{9DFF222C-169B-4CBB-AC06-FA3BE8C92F5C}" destId="{081C2602-9488-4D5B-8E7D-CE8F1E32D43C}" srcOrd="1" destOrd="0" parTransId="{5E6BFF9E-65B9-4D1D-AF94-9FF4C61997C4}" sibTransId="{74998259-3F8E-44E4-9C11-B8DD09F9A095}"/>
    <dgm:cxn modelId="{A90ABB69-F443-4CAF-B22C-40CD047A4931}" type="presOf" srcId="{081C2602-9488-4D5B-8E7D-CE8F1E32D43C}" destId="{47B187CA-1D5D-4D67-A81D-8DDA0B1EF692}" srcOrd="0" destOrd="0" presId="urn:microsoft.com/office/officeart/2005/8/layout/vList6"/>
    <dgm:cxn modelId="{53C9631D-177A-4650-A442-B88AD238D8E4}" type="presOf" srcId="{A05EA288-8F0C-4837-8092-97530A83CE5E}" destId="{842185E0-3D03-461A-942B-9E3D71BC88C3}" srcOrd="0" destOrd="0" presId="urn:microsoft.com/office/officeart/2005/8/layout/vList6"/>
    <dgm:cxn modelId="{D5533AE6-28D4-40D7-B69A-C1D45D09ED1F}" type="presOf" srcId="{9DFF222C-169B-4CBB-AC06-FA3BE8C92F5C}" destId="{EB9B9CD5-0A8B-4489-960F-314C2C1876D3}" srcOrd="0" destOrd="0" presId="urn:microsoft.com/office/officeart/2005/8/layout/vList6"/>
    <dgm:cxn modelId="{56781341-E3F6-4793-B2D3-80B44A623ED0}" srcId="{9DFF222C-169B-4CBB-AC06-FA3BE8C92F5C}" destId="{42593D1D-22AF-4129-970F-D954C3E09FB9}" srcOrd="2" destOrd="0" parTransId="{2DEC705F-ECD9-4F55-BB38-1AF32B684994}" sibTransId="{BAA1293C-763E-4B31-A335-59BAA111E5B4}"/>
    <dgm:cxn modelId="{446C6C69-08C6-40CB-B87B-0E3F77B3306E}" srcId="{9DFF222C-169B-4CBB-AC06-FA3BE8C92F5C}" destId="{A05EA288-8F0C-4837-8092-97530A83CE5E}" srcOrd="0" destOrd="0" parTransId="{5FC02DF2-1ED5-4DD8-96EB-D7288B48CB94}" sibTransId="{CD58833F-5A80-4850-8E87-C8E821D2266A}"/>
    <dgm:cxn modelId="{D85C63B4-79A3-4B5B-B826-88E4C853A6EC}" type="presOf" srcId="{42593D1D-22AF-4129-970F-D954C3E09FB9}" destId="{373C822D-9F6A-4F2C-B39A-9BBC48B799CB}" srcOrd="0" destOrd="0" presId="urn:microsoft.com/office/officeart/2005/8/layout/vList6"/>
    <dgm:cxn modelId="{5B19CA2F-002A-44F5-98A1-D36E35F4AEA6}" type="presParOf" srcId="{EB9B9CD5-0A8B-4489-960F-314C2C1876D3}" destId="{652A33D8-76C7-49B4-AAE7-38425689B3BD}" srcOrd="0" destOrd="0" presId="urn:microsoft.com/office/officeart/2005/8/layout/vList6"/>
    <dgm:cxn modelId="{30C93913-1202-45D0-91F4-C79DFA45BAEA}" type="presParOf" srcId="{652A33D8-76C7-49B4-AAE7-38425689B3BD}" destId="{842185E0-3D03-461A-942B-9E3D71BC88C3}" srcOrd="0" destOrd="0" presId="urn:microsoft.com/office/officeart/2005/8/layout/vList6"/>
    <dgm:cxn modelId="{FAE0720C-69D3-4B5A-8B64-2D511B55C276}" type="presParOf" srcId="{652A33D8-76C7-49B4-AAE7-38425689B3BD}" destId="{87EA133E-B84C-4B93-9B8A-8FAD21A028EE}" srcOrd="1" destOrd="0" presId="urn:microsoft.com/office/officeart/2005/8/layout/vList6"/>
    <dgm:cxn modelId="{ACD610F7-EDC0-4C40-B06E-7EE2D0EE0890}" type="presParOf" srcId="{EB9B9CD5-0A8B-4489-960F-314C2C1876D3}" destId="{AF6DEC44-0039-4807-BE43-E221436B094C}" srcOrd="1" destOrd="0" presId="urn:microsoft.com/office/officeart/2005/8/layout/vList6"/>
    <dgm:cxn modelId="{511AE735-8973-4DA0-87A2-CEF149B4BCCE}" type="presParOf" srcId="{EB9B9CD5-0A8B-4489-960F-314C2C1876D3}" destId="{9CDEB211-758C-4F19-88D5-47874B98003B}" srcOrd="2" destOrd="0" presId="urn:microsoft.com/office/officeart/2005/8/layout/vList6"/>
    <dgm:cxn modelId="{90EC7281-A013-45FE-8E96-E6AEE1B7E990}" type="presParOf" srcId="{9CDEB211-758C-4F19-88D5-47874B98003B}" destId="{47B187CA-1D5D-4D67-A81D-8DDA0B1EF692}" srcOrd="0" destOrd="0" presId="urn:microsoft.com/office/officeart/2005/8/layout/vList6"/>
    <dgm:cxn modelId="{9D06FCC7-E631-4457-B85E-08B3DF0A210C}" type="presParOf" srcId="{9CDEB211-758C-4F19-88D5-47874B98003B}" destId="{6F2B8D41-D8D3-4DD6-93B5-94D13DE6EB8E}" srcOrd="1" destOrd="0" presId="urn:microsoft.com/office/officeart/2005/8/layout/vList6"/>
    <dgm:cxn modelId="{2AEBD2CE-E5F9-49B8-AAAE-56AD12C99835}" type="presParOf" srcId="{EB9B9CD5-0A8B-4489-960F-314C2C1876D3}" destId="{6FEAE032-BBB4-4A06-A138-85A8A3CC6158}" srcOrd="3" destOrd="0" presId="urn:microsoft.com/office/officeart/2005/8/layout/vList6"/>
    <dgm:cxn modelId="{AC9C16AD-1695-4DE8-9AB2-A7A8453BF526}" type="presParOf" srcId="{EB9B9CD5-0A8B-4489-960F-314C2C1876D3}" destId="{80FDA6FB-35F1-45BB-83C6-BE3FD40F2D3E}" srcOrd="4" destOrd="0" presId="urn:microsoft.com/office/officeart/2005/8/layout/vList6"/>
    <dgm:cxn modelId="{BB4BDCEB-26A9-4384-9A98-004C9B8F4E8D}" type="presParOf" srcId="{80FDA6FB-35F1-45BB-83C6-BE3FD40F2D3E}" destId="{373C822D-9F6A-4F2C-B39A-9BBC48B799CB}" srcOrd="0" destOrd="0" presId="urn:microsoft.com/office/officeart/2005/8/layout/vList6"/>
    <dgm:cxn modelId="{7395D40D-2C7B-46CA-8DC7-C81E6867979F}" type="presParOf" srcId="{80FDA6FB-35F1-45BB-83C6-BE3FD40F2D3E}" destId="{398BD778-7F7C-4286-B89A-F0D9AC3A02C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FF222C-169B-4CBB-AC06-FA3BE8C92F5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B3F4A3-611E-42A1-B471-77945559F57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0F0088DD-2B1B-45C9-BC56-E4ECC09FF150}" type="par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D2E7DBF1-E72C-4E23-8B10-CAD5C2CADDA2}" type="sib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16F64DEF-42EB-409E-AF93-22D6D91A9188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Дать представления правильного поведения в природе</a:t>
          </a:r>
          <a:endParaRPr lang="ru-RU" sz="24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961B1F-C074-4AB3-8E3A-67AC383C92BF}" type="parTrans" cxnId="{DA96BCF9-ECFF-4A69-85BF-A48810048BE4}">
      <dgm:prSet/>
      <dgm:spPr/>
      <dgm:t>
        <a:bodyPr/>
        <a:lstStyle/>
        <a:p>
          <a:endParaRPr lang="ru-RU" sz="2400">
            <a:effectLst/>
          </a:endParaRPr>
        </a:p>
      </dgm:t>
    </dgm:pt>
    <dgm:pt modelId="{CA242C49-CAFD-4C84-824C-12E122DEC6AC}" type="sibTrans" cxnId="{DA96BCF9-ECFF-4A69-85BF-A48810048BE4}">
      <dgm:prSet/>
      <dgm:spPr/>
      <dgm:t>
        <a:bodyPr/>
        <a:lstStyle/>
        <a:p>
          <a:endParaRPr lang="ru-RU" sz="2400">
            <a:effectLst/>
          </a:endParaRPr>
        </a:p>
      </dgm:t>
    </dgm:pt>
    <dgm:pt modelId="{EEEA6D20-A7FE-4525-8413-8F43173A5A3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41F77DC3-0057-4553-B8E5-7E1CE6C23AD8}" type="par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56212625-F7DE-4808-89B1-D320791C96CE}" type="sib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35DCDE93-9602-4F5E-A3EE-4D0FCD877E0F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Формировать первоначальные умения и навыки безопасного и    экологически грамотного поведения детей в природ</a:t>
          </a:r>
          <a:r>
            <a:rPr lang="ru-RU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е</a:t>
          </a:r>
          <a:endParaRPr lang="ru-RU" sz="24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BF9303-ECF5-4B54-B7EB-08E6DC9897BA}" type="parTrans" cxnId="{9BB2F90D-E1EC-4589-93BE-A9248535E02F}">
      <dgm:prSet/>
      <dgm:spPr/>
      <dgm:t>
        <a:bodyPr/>
        <a:lstStyle/>
        <a:p>
          <a:endParaRPr lang="ru-RU" sz="2400">
            <a:effectLst/>
          </a:endParaRPr>
        </a:p>
      </dgm:t>
    </dgm:pt>
    <dgm:pt modelId="{8031CA06-D9CF-49DF-8E12-FCFBD347E9F5}" type="sibTrans" cxnId="{9BB2F90D-E1EC-4589-93BE-A9248535E02F}">
      <dgm:prSet/>
      <dgm:spPr/>
      <dgm:t>
        <a:bodyPr/>
        <a:lstStyle/>
        <a:p>
          <a:endParaRPr lang="ru-RU" sz="2400">
            <a:effectLst/>
          </a:endParaRPr>
        </a:p>
      </dgm:t>
    </dgm:pt>
    <dgm:pt modelId="{8B4BABF1-079B-4FB3-AA60-8B6D42E3ACB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F83757F7-5715-4367-8265-64046B07BE41}" type="par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1AD2C992-44ED-4E84-8EE9-37BA562C559D}" type="sib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8AAD3271-A5DF-4AE5-9747-96DBA695F458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Воспитывать экологическую культуру</a:t>
          </a:r>
          <a:endParaRPr lang="ru-RU" sz="24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4F236F-0584-4121-976A-A078DAFF9DD6}" type="parTrans" cxnId="{F8BC154C-1FFC-432D-BC17-ED990EFF29FC}">
      <dgm:prSet/>
      <dgm:spPr/>
      <dgm:t>
        <a:bodyPr/>
        <a:lstStyle/>
        <a:p>
          <a:endParaRPr lang="ru-RU" sz="2400">
            <a:effectLst/>
          </a:endParaRPr>
        </a:p>
      </dgm:t>
    </dgm:pt>
    <dgm:pt modelId="{6C6B8FDC-5A0B-4C0F-8C80-B8276EB9920B}" type="sibTrans" cxnId="{F8BC154C-1FFC-432D-BC17-ED990EFF29FC}">
      <dgm:prSet/>
      <dgm:spPr/>
      <dgm:t>
        <a:bodyPr/>
        <a:lstStyle/>
        <a:p>
          <a:endParaRPr lang="ru-RU" sz="2400">
            <a:effectLst/>
          </a:endParaRPr>
        </a:p>
      </dgm:t>
    </dgm:pt>
    <dgm:pt modelId="{6979BD5F-6F32-4BE1-BE9C-C0FCA7D62520}" type="pres">
      <dgm:prSet presAssocID="{9DFF222C-169B-4CBB-AC06-FA3BE8C92F5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67528A-AC9A-42CF-999B-03950EAC14F3}" type="pres">
      <dgm:prSet presAssocID="{0EB3F4A3-611E-42A1-B471-77945559F579}" presName="composite" presStyleCnt="0"/>
      <dgm:spPr/>
    </dgm:pt>
    <dgm:pt modelId="{2FE985CC-25F7-49FE-B60C-D6E1908BACD7}" type="pres">
      <dgm:prSet presAssocID="{0EB3F4A3-611E-42A1-B471-77945559F57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47363-5B5A-4E40-8608-66DBB2CC9275}" type="pres">
      <dgm:prSet presAssocID="{0EB3F4A3-611E-42A1-B471-77945559F57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25A29-AF72-4658-9854-D146C370EC53}" type="pres">
      <dgm:prSet presAssocID="{D2E7DBF1-E72C-4E23-8B10-CAD5C2CADDA2}" presName="sp" presStyleCnt="0"/>
      <dgm:spPr/>
    </dgm:pt>
    <dgm:pt modelId="{9D155D83-EC63-450A-A1C2-DFB03D9CD0D9}" type="pres">
      <dgm:prSet presAssocID="{EEEA6D20-A7FE-4525-8413-8F43173A5A39}" presName="composite" presStyleCnt="0"/>
      <dgm:spPr/>
    </dgm:pt>
    <dgm:pt modelId="{00FA910F-8DD8-49AB-AB38-37537F522D35}" type="pres">
      <dgm:prSet presAssocID="{EEEA6D20-A7FE-4525-8413-8F43173A5A3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5FAD6-20BF-42DE-83DB-1240509E5730}" type="pres">
      <dgm:prSet presAssocID="{EEEA6D20-A7FE-4525-8413-8F43173A5A3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CBBC7-5427-43F1-98BD-A518200A22C6}" type="pres">
      <dgm:prSet presAssocID="{56212625-F7DE-4808-89B1-D320791C96CE}" presName="sp" presStyleCnt="0"/>
      <dgm:spPr/>
    </dgm:pt>
    <dgm:pt modelId="{8C926817-4F0C-4728-A902-03E375FDECA8}" type="pres">
      <dgm:prSet presAssocID="{8B4BABF1-079B-4FB3-AA60-8B6D42E3ACB5}" presName="composite" presStyleCnt="0"/>
      <dgm:spPr/>
    </dgm:pt>
    <dgm:pt modelId="{2E933CC9-27C3-46E7-BD86-10E3A2437A99}" type="pres">
      <dgm:prSet presAssocID="{8B4BABF1-079B-4FB3-AA60-8B6D42E3ACB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78421-EDFE-46F0-89F4-743136BB4C63}" type="pres">
      <dgm:prSet presAssocID="{8B4BABF1-079B-4FB3-AA60-8B6D42E3ACB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2813F5-FB01-4F9F-8B43-E0AB0FFAD0D7}" type="presOf" srcId="{8AAD3271-A5DF-4AE5-9747-96DBA695F458}" destId="{C4F78421-EDFE-46F0-89F4-743136BB4C63}" srcOrd="0" destOrd="0" presId="urn:microsoft.com/office/officeart/2005/8/layout/chevron2"/>
    <dgm:cxn modelId="{F8BC154C-1FFC-432D-BC17-ED990EFF29FC}" srcId="{8B4BABF1-079B-4FB3-AA60-8B6D42E3ACB5}" destId="{8AAD3271-A5DF-4AE5-9747-96DBA695F458}" srcOrd="0" destOrd="0" parTransId="{154F236F-0584-4121-976A-A078DAFF9DD6}" sibTransId="{6C6B8FDC-5A0B-4C0F-8C80-B8276EB9920B}"/>
    <dgm:cxn modelId="{FB16E3E9-9C57-4FB7-B392-35377D345E33}" type="presOf" srcId="{16F64DEF-42EB-409E-AF93-22D6D91A9188}" destId="{A6547363-5B5A-4E40-8608-66DBB2CC9275}" srcOrd="0" destOrd="0" presId="urn:microsoft.com/office/officeart/2005/8/layout/chevron2"/>
    <dgm:cxn modelId="{09B8CD68-AFFD-439E-820C-03BDCA8D20A6}" type="presOf" srcId="{EEEA6D20-A7FE-4525-8413-8F43173A5A39}" destId="{00FA910F-8DD8-49AB-AB38-37537F522D35}" srcOrd="0" destOrd="0" presId="urn:microsoft.com/office/officeart/2005/8/layout/chevron2"/>
    <dgm:cxn modelId="{DA96BCF9-ECFF-4A69-85BF-A48810048BE4}" srcId="{0EB3F4A3-611E-42A1-B471-77945559F579}" destId="{16F64DEF-42EB-409E-AF93-22D6D91A9188}" srcOrd="0" destOrd="0" parTransId="{79961B1F-C074-4AB3-8E3A-67AC383C92BF}" sibTransId="{CA242C49-CAFD-4C84-824C-12E122DEC6AC}"/>
    <dgm:cxn modelId="{9BB2F90D-E1EC-4589-93BE-A9248535E02F}" srcId="{EEEA6D20-A7FE-4525-8413-8F43173A5A39}" destId="{35DCDE93-9602-4F5E-A3EE-4D0FCD877E0F}" srcOrd="0" destOrd="0" parTransId="{D0BF9303-ECF5-4B54-B7EB-08E6DC9897BA}" sibTransId="{8031CA06-D9CF-49DF-8E12-FCFBD347E9F5}"/>
    <dgm:cxn modelId="{EA1A197C-DA05-4A9C-B7CC-2FA682FEB93E}" srcId="{9DFF222C-169B-4CBB-AC06-FA3BE8C92F5C}" destId="{8B4BABF1-079B-4FB3-AA60-8B6D42E3ACB5}" srcOrd="2" destOrd="0" parTransId="{F83757F7-5715-4367-8265-64046B07BE41}" sibTransId="{1AD2C992-44ED-4E84-8EE9-37BA562C559D}"/>
    <dgm:cxn modelId="{37E1694F-278A-4E52-BBDB-F0AD1A719626}" srcId="{9DFF222C-169B-4CBB-AC06-FA3BE8C92F5C}" destId="{0EB3F4A3-611E-42A1-B471-77945559F579}" srcOrd="0" destOrd="0" parTransId="{0F0088DD-2B1B-45C9-BC56-E4ECC09FF150}" sibTransId="{D2E7DBF1-E72C-4E23-8B10-CAD5C2CADDA2}"/>
    <dgm:cxn modelId="{CF184A3B-0C1B-4237-A0DD-41698BBEB840}" type="presOf" srcId="{35DCDE93-9602-4F5E-A3EE-4D0FCD877E0F}" destId="{2A75FAD6-20BF-42DE-83DB-1240509E5730}" srcOrd="0" destOrd="0" presId="urn:microsoft.com/office/officeart/2005/8/layout/chevron2"/>
    <dgm:cxn modelId="{C9DB1A7E-B57D-42BE-8854-09435DFCE250}" type="presOf" srcId="{0EB3F4A3-611E-42A1-B471-77945559F579}" destId="{2FE985CC-25F7-49FE-B60C-D6E1908BACD7}" srcOrd="0" destOrd="0" presId="urn:microsoft.com/office/officeart/2005/8/layout/chevron2"/>
    <dgm:cxn modelId="{56EBFED0-7967-4AD7-9AF1-B703C6B160FA}" type="presOf" srcId="{8B4BABF1-079B-4FB3-AA60-8B6D42E3ACB5}" destId="{2E933CC9-27C3-46E7-BD86-10E3A2437A99}" srcOrd="0" destOrd="0" presId="urn:microsoft.com/office/officeart/2005/8/layout/chevron2"/>
    <dgm:cxn modelId="{93C49EBE-8520-457C-ACCB-646FF8155D1C}" srcId="{9DFF222C-169B-4CBB-AC06-FA3BE8C92F5C}" destId="{EEEA6D20-A7FE-4525-8413-8F43173A5A39}" srcOrd="1" destOrd="0" parTransId="{41F77DC3-0057-4553-B8E5-7E1CE6C23AD8}" sibTransId="{56212625-F7DE-4808-89B1-D320791C96CE}"/>
    <dgm:cxn modelId="{8F4FE6A9-4430-42C5-BECF-2A2536DA78F7}" type="presOf" srcId="{9DFF222C-169B-4CBB-AC06-FA3BE8C92F5C}" destId="{6979BD5F-6F32-4BE1-BE9C-C0FCA7D62520}" srcOrd="0" destOrd="0" presId="urn:microsoft.com/office/officeart/2005/8/layout/chevron2"/>
    <dgm:cxn modelId="{2FA18C51-3A4A-426A-8AB5-DB5DCA59D12D}" type="presParOf" srcId="{6979BD5F-6F32-4BE1-BE9C-C0FCA7D62520}" destId="{3467528A-AC9A-42CF-999B-03950EAC14F3}" srcOrd="0" destOrd="0" presId="urn:microsoft.com/office/officeart/2005/8/layout/chevron2"/>
    <dgm:cxn modelId="{3CBD2925-D7C1-4623-BD2B-C4A6001E5FD0}" type="presParOf" srcId="{3467528A-AC9A-42CF-999B-03950EAC14F3}" destId="{2FE985CC-25F7-49FE-B60C-D6E1908BACD7}" srcOrd="0" destOrd="0" presId="urn:microsoft.com/office/officeart/2005/8/layout/chevron2"/>
    <dgm:cxn modelId="{032A666E-9E72-40FE-A10C-B6C04E18AA5F}" type="presParOf" srcId="{3467528A-AC9A-42CF-999B-03950EAC14F3}" destId="{A6547363-5B5A-4E40-8608-66DBB2CC9275}" srcOrd="1" destOrd="0" presId="urn:microsoft.com/office/officeart/2005/8/layout/chevron2"/>
    <dgm:cxn modelId="{1E2FD463-B92D-4842-BF34-DFACF6D0E855}" type="presParOf" srcId="{6979BD5F-6F32-4BE1-BE9C-C0FCA7D62520}" destId="{A9225A29-AF72-4658-9854-D146C370EC53}" srcOrd="1" destOrd="0" presId="urn:microsoft.com/office/officeart/2005/8/layout/chevron2"/>
    <dgm:cxn modelId="{940C8CD2-B4EA-41BF-9D2F-7C73BD734956}" type="presParOf" srcId="{6979BD5F-6F32-4BE1-BE9C-C0FCA7D62520}" destId="{9D155D83-EC63-450A-A1C2-DFB03D9CD0D9}" srcOrd="2" destOrd="0" presId="urn:microsoft.com/office/officeart/2005/8/layout/chevron2"/>
    <dgm:cxn modelId="{36AFE059-6C15-4D73-99CF-BF964CF7166E}" type="presParOf" srcId="{9D155D83-EC63-450A-A1C2-DFB03D9CD0D9}" destId="{00FA910F-8DD8-49AB-AB38-37537F522D35}" srcOrd="0" destOrd="0" presId="urn:microsoft.com/office/officeart/2005/8/layout/chevron2"/>
    <dgm:cxn modelId="{9C8E7D51-9980-49ED-9797-9F084A66E140}" type="presParOf" srcId="{9D155D83-EC63-450A-A1C2-DFB03D9CD0D9}" destId="{2A75FAD6-20BF-42DE-83DB-1240509E5730}" srcOrd="1" destOrd="0" presId="urn:microsoft.com/office/officeart/2005/8/layout/chevron2"/>
    <dgm:cxn modelId="{3E1A9E7E-8614-4430-8C64-E55E3DDBF09D}" type="presParOf" srcId="{6979BD5F-6F32-4BE1-BE9C-C0FCA7D62520}" destId="{A09CBBC7-5427-43F1-98BD-A518200A22C6}" srcOrd="3" destOrd="0" presId="urn:microsoft.com/office/officeart/2005/8/layout/chevron2"/>
    <dgm:cxn modelId="{2C747D56-B0C9-4C13-BAE5-52124691B8C8}" type="presParOf" srcId="{6979BD5F-6F32-4BE1-BE9C-C0FCA7D62520}" destId="{8C926817-4F0C-4728-A902-03E375FDECA8}" srcOrd="4" destOrd="0" presId="urn:microsoft.com/office/officeart/2005/8/layout/chevron2"/>
    <dgm:cxn modelId="{30C7BBF1-4069-4C84-B79B-2E3BB829A586}" type="presParOf" srcId="{8C926817-4F0C-4728-A902-03E375FDECA8}" destId="{2E933CC9-27C3-46E7-BD86-10E3A2437A99}" srcOrd="0" destOrd="0" presId="urn:microsoft.com/office/officeart/2005/8/layout/chevron2"/>
    <dgm:cxn modelId="{90D4FC3C-E496-44DD-A5E8-9AC380F4A592}" type="presParOf" srcId="{8C926817-4F0C-4728-A902-03E375FDECA8}" destId="{C4F78421-EDFE-46F0-89F4-743136BB4C6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DFF222C-169B-4CBB-AC06-FA3BE8C92F5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B3F4A3-611E-42A1-B471-77945559F57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0F0088DD-2B1B-45C9-BC56-E4ECC09FF150}" type="par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D2E7DBF1-E72C-4E23-8B10-CAD5C2CADDA2}" type="sib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16F64DEF-42EB-409E-AF93-22D6D91A9188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i="0" dirty="0" smtClean="0">
              <a:latin typeface="Arial" panose="020B0604020202020204" pitchFamily="34" charset="0"/>
              <a:cs typeface="Arial" panose="020B0604020202020204" pitchFamily="34" charset="0"/>
            </a:rPr>
            <a:t>Познакомить с правилами безопасности  на дорогах  </a:t>
          </a:r>
          <a:endParaRPr lang="ru-RU" sz="28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961B1F-C074-4AB3-8E3A-67AC383C92BF}" type="parTrans" cxnId="{DA96BCF9-ECFF-4A69-85BF-A48810048BE4}">
      <dgm:prSet/>
      <dgm:spPr/>
      <dgm:t>
        <a:bodyPr/>
        <a:lstStyle/>
        <a:p>
          <a:endParaRPr lang="ru-RU" sz="2400">
            <a:effectLst/>
          </a:endParaRPr>
        </a:p>
      </dgm:t>
    </dgm:pt>
    <dgm:pt modelId="{CA242C49-CAFD-4C84-824C-12E122DEC6AC}" type="sibTrans" cxnId="{DA96BCF9-ECFF-4A69-85BF-A48810048BE4}">
      <dgm:prSet/>
      <dgm:spPr/>
      <dgm:t>
        <a:bodyPr/>
        <a:lstStyle/>
        <a:p>
          <a:endParaRPr lang="ru-RU" sz="2400">
            <a:effectLst/>
          </a:endParaRPr>
        </a:p>
      </dgm:t>
    </dgm:pt>
    <dgm:pt modelId="{EEEA6D20-A7FE-4525-8413-8F43173A5A3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41F77DC3-0057-4553-B8E5-7E1CE6C23AD8}" type="par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56212625-F7DE-4808-89B1-D320791C96CE}" type="sib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35DCDE93-9602-4F5E-A3EE-4D0FCD877E0F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i="0" dirty="0" smtClean="0">
              <a:latin typeface="Arial" panose="020B0604020202020204" pitchFamily="34" charset="0"/>
              <a:cs typeface="Arial" panose="020B0604020202020204" pitchFamily="34" charset="0"/>
            </a:rPr>
            <a:t>Уточнять и расширять представления детей о понятиях «улица», «правила дорожного движения»</a:t>
          </a:r>
          <a:endParaRPr lang="ru-RU" sz="24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BF9303-ECF5-4B54-B7EB-08E6DC9897BA}" type="parTrans" cxnId="{9BB2F90D-E1EC-4589-93BE-A9248535E02F}">
      <dgm:prSet/>
      <dgm:spPr/>
      <dgm:t>
        <a:bodyPr/>
        <a:lstStyle/>
        <a:p>
          <a:endParaRPr lang="ru-RU" sz="2400">
            <a:effectLst/>
          </a:endParaRPr>
        </a:p>
      </dgm:t>
    </dgm:pt>
    <dgm:pt modelId="{8031CA06-D9CF-49DF-8E12-FCFBD347E9F5}" type="sibTrans" cxnId="{9BB2F90D-E1EC-4589-93BE-A9248535E02F}">
      <dgm:prSet/>
      <dgm:spPr/>
      <dgm:t>
        <a:bodyPr/>
        <a:lstStyle/>
        <a:p>
          <a:endParaRPr lang="ru-RU" sz="2400">
            <a:effectLst/>
          </a:endParaRPr>
        </a:p>
      </dgm:t>
    </dgm:pt>
    <dgm:pt modelId="{8B4BABF1-079B-4FB3-AA60-8B6D42E3ACB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F83757F7-5715-4367-8265-64046B07BE41}" type="par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1AD2C992-44ED-4E84-8EE9-37BA562C559D}" type="sib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8AAD3271-A5DF-4AE5-9747-96DBA695F458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i="0" dirty="0" smtClean="0">
              <a:latin typeface="Arial" panose="020B0604020202020204" pitchFamily="34" charset="0"/>
              <a:cs typeface="Arial" panose="020B0604020202020204" pitchFamily="34" charset="0"/>
            </a:rPr>
            <a:t>Знакомить детей с правилами перехода проезжей части.</a:t>
          </a:r>
          <a:endParaRPr lang="ru-RU" sz="24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4F236F-0584-4121-976A-A078DAFF9DD6}" type="parTrans" cxnId="{F8BC154C-1FFC-432D-BC17-ED990EFF29FC}">
      <dgm:prSet/>
      <dgm:spPr/>
      <dgm:t>
        <a:bodyPr/>
        <a:lstStyle/>
        <a:p>
          <a:endParaRPr lang="ru-RU" sz="2400">
            <a:effectLst/>
          </a:endParaRPr>
        </a:p>
      </dgm:t>
    </dgm:pt>
    <dgm:pt modelId="{6C6B8FDC-5A0B-4C0F-8C80-B8276EB9920B}" type="sibTrans" cxnId="{F8BC154C-1FFC-432D-BC17-ED990EFF29FC}">
      <dgm:prSet/>
      <dgm:spPr/>
      <dgm:t>
        <a:bodyPr/>
        <a:lstStyle/>
        <a:p>
          <a:endParaRPr lang="ru-RU" sz="2400">
            <a:effectLst/>
          </a:endParaRPr>
        </a:p>
      </dgm:t>
    </dgm:pt>
    <dgm:pt modelId="{6979BD5F-6F32-4BE1-BE9C-C0FCA7D62520}" type="pres">
      <dgm:prSet presAssocID="{9DFF222C-169B-4CBB-AC06-FA3BE8C92F5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67528A-AC9A-42CF-999B-03950EAC14F3}" type="pres">
      <dgm:prSet presAssocID="{0EB3F4A3-611E-42A1-B471-77945559F579}" presName="composite" presStyleCnt="0"/>
      <dgm:spPr/>
    </dgm:pt>
    <dgm:pt modelId="{2FE985CC-25F7-49FE-B60C-D6E1908BACD7}" type="pres">
      <dgm:prSet presAssocID="{0EB3F4A3-611E-42A1-B471-77945559F57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47363-5B5A-4E40-8608-66DBB2CC9275}" type="pres">
      <dgm:prSet presAssocID="{0EB3F4A3-611E-42A1-B471-77945559F57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25A29-AF72-4658-9854-D146C370EC53}" type="pres">
      <dgm:prSet presAssocID="{D2E7DBF1-E72C-4E23-8B10-CAD5C2CADDA2}" presName="sp" presStyleCnt="0"/>
      <dgm:spPr/>
    </dgm:pt>
    <dgm:pt modelId="{9D155D83-EC63-450A-A1C2-DFB03D9CD0D9}" type="pres">
      <dgm:prSet presAssocID="{EEEA6D20-A7FE-4525-8413-8F43173A5A39}" presName="composite" presStyleCnt="0"/>
      <dgm:spPr/>
    </dgm:pt>
    <dgm:pt modelId="{00FA910F-8DD8-49AB-AB38-37537F522D35}" type="pres">
      <dgm:prSet presAssocID="{EEEA6D20-A7FE-4525-8413-8F43173A5A3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5FAD6-20BF-42DE-83DB-1240509E5730}" type="pres">
      <dgm:prSet presAssocID="{EEEA6D20-A7FE-4525-8413-8F43173A5A39}" presName="descendantText" presStyleLbl="alignAcc1" presStyleIdx="1" presStyleCnt="3" custLinFactNeighborX="-508" custLinFactNeighborY="-1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CBBC7-5427-43F1-98BD-A518200A22C6}" type="pres">
      <dgm:prSet presAssocID="{56212625-F7DE-4808-89B1-D320791C96CE}" presName="sp" presStyleCnt="0"/>
      <dgm:spPr/>
    </dgm:pt>
    <dgm:pt modelId="{8C926817-4F0C-4728-A902-03E375FDECA8}" type="pres">
      <dgm:prSet presAssocID="{8B4BABF1-079B-4FB3-AA60-8B6D42E3ACB5}" presName="composite" presStyleCnt="0"/>
      <dgm:spPr/>
    </dgm:pt>
    <dgm:pt modelId="{2E933CC9-27C3-46E7-BD86-10E3A2437A99}" type="pres">
      <dgm:prSet presAssocID="{8B4BABF1-079B-4FB3-AA60-8B6D42E3ACB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78421-EDFE-46F0-89F4-743136BB4C63}" type="pres">
      <dgm:prSet presAssocID="{8B4BABF1-079B-4FB3-AA60-8B6D42E3ACB5}" presName="descendantText" presStyleLbl="alignAcc1" presStyleIdx="2" presStyleCnt="3" custLinFactNeighborX="-526" custLinFactNeighborY="-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BC154C-1FFC-432D-BC17-ED990EFF29FC}" srcId="{8B4BABF1-079B-4FB3-AA60-8B6D42E3ACB5}" destId="{8AAD3271-A5DF-4AE5-9747-96DBA695F458}" srcOrd="0" destOrd="0" parTransId="{154F236F-0584-4121-976A-A078DAFF9DD6}" sibTransId="{6C6B8FDC-5A0B-4C0F-8C80-B8276EB9920B}"/>
    <dgm:cxn modelId="{7C2D1CF1-985B-433C-ADFE-C98066573E10}" type="presOf" srcId="{16F64DEF-42EB-409E-AF93-22D6D91A9188}" destId="{A6547363-5B5A-4E40-8608-66DBB2CC9275}" srcOrd="0" destOrd="0" presId="urn:microsoft.com/office/officeart/2005/8/layout/chevron2"/>
    <dgm:cxn modelId="{DA96BCF9-ECFF-4A69-85BF-A48810048BE4}" srcId="{0EB3F4A3-611E-42A1-B471-77945559F579}" destId="{16F64DEF-42EB-409E-AF93-22D6D91A9188}" srcOrd="0" destOrd="0" parTransId="{79961B1F-C074-4AB3-8E3A-67AC383C92BF}" sibTransId="{CA242C49-CAFD-4C84-824C-12E122DEC6AC}"/>
    <dgm:cxn modelId="{9BB2F90D-E1EC-4589-93BE-A9248535E02F}" srcId="{EEEA6D20-A7FE-4525-8413-8F43173A5A39}" destId="{35DCDE93-9602-4F5E-A3EE-4D0FCD877E0F}" srcOrd="0" destOrd="0" parTransId="{D0BF9303-ECF5-4B54-B7EB-08E6DC9897BA}" sibTransId="{8031CA06-D9CF-49DF-8E12-FCFBD347E9F5}"/>
    <dgm:cxn modelId="{8EC8F64C-15F5-4D0B-8A67-EEFB8DB652D0}" type="presOf" srcId="{9DFF222C-169B-4CBB-AC06-FA3BE8C92F5C}" destId="{6979BD5F-6F32-4BE1-BE9C-C0FCA7D62520}" srcOrd="0" destOrd="0" presId="urn:microsoft.com/office/officeart/2005/8/layout/chevron2"/>
    <dgm:cxn modelId="{EA1A197C-DA05-4A9C-B7CC-2FA682FEB93E}" srcId="{9DFF222C-169B-4CBB-AC06-FA3BE8C92F5C}" destId="{8B4BABF1-079B-4FB3-AA60-8B6D42E3ACB5}" srcOrd="2" destOrd="0" parTransId="{F83757F7-5715-4367-8265-64046B07BE41}" sibTransId="{1AD2C992-44ED-4E84-8EE9-37BA562C559D}"/>
    <dgm:cxn modelId="{37E1694F-278A-4E52-BBDB-F0AD1A719626}" srcId="{9DFF222C-169B-4CBB-AC06-FA3BE8C92F5C}" destId="{0EB3F4A3-611E-42A1-B471-77945559F579}" srcOrd="0" destOrd="0" parTransId="{0F0088DD-2B1B-45C9-BC56-E4ECC09FF150}" sibTransId="{D2E7DBF1-E72C-4E23-8B10-CAD5C2CADDA2}"/>
    <dgm:cxn modelId="{BBBDE6C5-56EF-40A4-B355-04703ED2CD08}" type="presOf" srcId="{8B4BABF1-079B-4FB3-AA60-8B6D42E3ACB5}" destId="{2E933CC9-27C3-46E7-BD86-10E3A2437A99}" srcOrd="0" destOrd="0" presId="urn:microsoft.com/office/officeart/2005/8/layout/chevron2"/>
    <dgm:cxn modelId="{CC41AC46-C388-4F0E-8794-0721E0C01AEB}" type="presOf" srcId="{8AAD3271-A5DF-4AE5-9747-96DBA695F458}" destId="{C4F78421-EDFE-46F0-89F4-743136BB4C63}" srcOrd="0" destOrd="0" presId="urn:microsoft.com/office/officeart/2005/8/layout/chevron2"/>
    <dgm:cxn modelId="{8101BABA-AB7E-4502-96F0-4AF8483F962E}" type="presOf" srcId="{35DCDE93-9602-4F5E-A3EE-4D0FCD877E0F}" destId="{2A75FAD6-20BF-42DE-83DB-1240509E5730}" srcOrd="0" destOrd="0" presId="urn:microsoft.com/office/officeart/2005/8/layout/chevron2"/>
    <dgm:cxn modelId="{EEF2CB30-936B-45EF-874D-66A8CEC33133}" type="presOf" srcId="{EEEA6D20-A7FE-4525-8413-8F43173A5A39}" destId="{00FA910F-8DD8-49AB-AB38-37537F522D35}" srcOrd="0" destOrd="0" presId="urn:microsoft.com/office/officeart/2005/8/layout/chevron2"/>
    <dgm:cxn modelId="{93C49EBE-8520-457C-ACCB-646FF8155D1C}" srcId="{9DFF222C-169B-4CBB-AC06-FA3BE8C92F5C}" destId="{EEEA6D20-A7FE-4525-8413-8F43173A5A39}" srcOrd="1" destOrd="0" parTransId="{41F77DC3-0057-4553-B8E5-7E1CE6C23AD8}" sibTransId="{56212625-F7DE-4808-89B1-D320791C96CE}"/>
    <dgm:cxn modelId="{932A72F6-0880-4363-97AE-1EABFE339128}" type="presOf" srcId="{0EB3F4A3-611E-42A1-B471-77945559F579}" destId="{2FE985CC-25F7-49FE-B60C-D6E1908BACD7}" srcOrd="0" destOrd="0" presId="urn:microsoft.com/office/officeart/2005/8/layout/chevron2"/>
    <dgm:cxn modelId="{9D529F90-01F0-4EEA-8A98-D3266329C4AF}" type="presParOf" srcId="{6979BD5F-6F32-4BE1-BE9C-C0FCA7D62520}" destId="{3467528A-AC9A-42CF-999B-03950EAC14F3}" srcOrd="0" destOrd="0" presId="urn:microsoft.com/office/officeart/2005/8/layout/chevron2"/>
    <dgm:cxn modelId="{FC32F665-DCF8-4656-A1C0-7D6C1E4E7267}" type="presParOf" srcId="{3467528A-AC9A-42CF-999B-03950EAC14F3}" destId="{2FE985CC-25F7-49FE-B60C-D6E1908BACD7}" srcOrd="0" destOrd="0" presId="urn:microsoft.com/office/officeart/2005/8/layout/chevron2"/>
    <dgm:cxn modelId="{4380C2DE-42B3-48D8-992E-0BC58FE3EF3A}" type="presParOf" srcId="{3467528A-AC9A-42CF-999B-03950EAC14F3}" destId="{A6547363-5B5A-4E40-8608-66DBB2CC9275}" srcOrd="1" destOrd="0" presId="urn:microsoft.com/office/officeart/2005/8/layout/chevron2"/>
    <dgm:cxn modelId="{03EFD59E-BD4E-4E0A-81EE-F89835C007EC}" type="presParOf" srcId="{6979BD5F-6F32-4BE1-BE9C-C0FCA7D62520}" destId="{A9225A29-AF72-4658-9854-D146C370EC53}" srcOrd="1" destOrd="0" presId="urn:microsoft.com/office/officeart/2005/8/layout/chevron2"/>
    <dgm:cxn modelId="{6CCE02F5-DD6F-45B9-B808-3B99846DC60B}" type="presParOf" srcId="{6979BD5F-6F32-4BE1-BE9C-C0FCA7D62520}" destId="{9D155D83-EC63-450A-A1C2-DFB03D9CD0D9}" srcOrd="2" destOrd="0" presId="urn:microsoft.com/office/officeart/2005/8/layout/chevron2"/>
    <dgm:cxn modelId="{AE801E86-7014-48CC-9674-DC4CB7FBA587}" type="presParOf" srcId="{9D155D83-EC63-450A-A1C2-DFB03D9CD0D9}" destId="{00FA910F-8DD8-49AB-AB38-37537F522D35}" srcOrd="0" destOrd="0" presId="urn:microsoft.com/office/officeart/2005/8/layout/chevron2"/>
    <dgm:cxn modelId="{69C241DB-F8CD-42C4-97D4-57583F0E71CF}" type="presParOf" srcId="{9D155D83-EC63-450A-A1C2-DFB03D9CD0D9}" destId="{2A75FAD6-20BF-42DE-83DB-1240509E5730}" srcOrd="1" destOrd="0" presId="urn:microsoft.com/office/officeart/2005/8/layout/chevron2"/>
    <dgm:cxn modelId="{82A23A86-72A0-4524-A3F5-3875F7FC3ECE}" type="presParOf" srcId="{6979BD5F-6F32-4BE1-BE9C-C0FCA7D62520}" destId="{A09CBBC7-5427-43F1-98BD-A518200A22C6}" srcOrd="3" destOrd="0" presId="urn:microsoft.com/office/officeart/2005/8/layout/chevron2"/>
    <dgm:cxn modelId="{1956803A-3CBB-4E7B-A32B-A8C1516AAE2C}" type="presParOf" srcId="{6979BD5F-6F32-4BE1-BE9C-C0FCA7D62520}" destId="{8C926817-4F0C-4728-A902-03E375FDECA8}" srcOrd="4" destOrd="0" presId="urn:microsoft.com/office/officeart/2005/8/layout/chevron2"/>
    <dgm:cxn modelId="{A405054E-190B-4819-8252-BEAA0A4C41E5}" type="presParOf" srcId="{8C926817-4F0C-4728-A902-03E375FDECA8}" destId="{2E933CC9-27C3-46E7-BD86-10E3A2437A99}" srcOrd="0" destOrd="0" presId="urn:microsoft.com/office/officeart/2005/8/layout/chevron2"/>
    <dgm:cxn modelId="{CF263D48-4476-46EF-95AD-544235328B10}" type="presParOf" srcId="{8C926817-4F0C-4728-A902-03E375FDECA8}" destId="{C4F78421-EDFE-46F0-89F4-743136BB4C6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FF222C-169B-4CBB-AC06-FA3BE8C92F5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B3F4A3-611E-42A1-B471-77945559F57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0F0088DD-2B1B-45C9-BC56-E4ECC09FF150}" type="par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D2E7DBF1-E72C-4E23-8B10-CAD5C2CADDA2}" type="sib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16F64DEF-42EB-409E-AF93-22D6D91A9188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Формировать знания о понятиях «можно-нельзя», «опасно»</a:t>
          </a:r>
          <a:endParaRPr lang="ru-RU" sz="24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961B1F-C074-4AB3-8E3A-67AC383C92BF}" type="parTrans" cxnId="{DA96BCF9-ECFF-4A69-85BF-A48810048BE4}">
      <dgm:prSet/>
      <dgm:spPr/>
      <dgm:t>
        <a:bodyPr/>
        <a:lstStyle/>
        <a:p>
          <a:endParaRPr lang="ru-RU" sz="2400">
            <a:effectLst/>
          </a:endParaRPr>
        </a:p>
      </dgm:t>
    </dgm:pt>
    <dgm:pt modelId="{CA242C49-CAFD-4C84-824C-12E122DEC6AC}" type="sibTrans" cxnId="{DA96BCF9-ECFF-4A69-85BF-A48810048BE4}">
      <dgm:prSet/>
      <dgm:spPr/>
      <dgm:t>
        <a:bodyPr/>
        <a:lstStyle/>
        <a:p>
          <a:endParaRPr lang="ru-RU" sz="2400">
            <a:effectLst/>
          </a:endParaRPr>
        </a:p>
      </dgm:t>
    </dgm:pt>
    <dgm:pt modelId="{EEEA6D20-A7FE-4525-8413-8F43173A5A3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41F77DC3-0057-4553-B8E5-7E1CE6C23AD8}" type="par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56212625-F7DE-4808-89B1-D320791C96CE}" type="sib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35DCDE93-9602-4F5E-A3EE-4D0FCD877E0F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i="0" dirty="0" smtClean="0">
              <a:latin typeface="Arial" panose="020B0604020202020204" pitchFamily="34" charset="0"/>
              <a:cs typeface="Arial" panose="020B0604020202020204" pitchFamily="34" charset="0"/>
            </a:rPr>
            <a:t>Закрепить представления детей об опасностях, которые могут возникнуть в быту, на улице, учить находить выход из сложившейся опасной ситуации. </a:t>
          </a:r>
          <a:endParaRPr lang="ru-RU" sz="24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BF9303-ECF5-4B54-B7EB-08E6DC9897BA}" type="parTrans" cxnId="{9BB2F90D-E1EC-4589-93BE-A9248535E02F}">
      <dgm:prSet/>
      <dgm:spPr/>
      <dgm:t>
        <a:bodyPr/>
        <a:lstStyle/>
        <a:p>
          <a:endParaRPr lang="ru-RU" sz="2400">
            <a:effectLst/>
          </a:endParaRPr>
        </a:p>
      </dgm:t>
    </dgm:pt>
    <dgm:pt modelId="{8031CA06-D9CF-49DF-8E12-FCFBD347E9F5}" type="sibTrans" cxnId="{9BB2F90D-E1EC-4589-93BE-A9248535E02F}">
      <dgm:prSet/>
      <dgm:spPr/>
      <dgm:t>
        <a:bodyPr/>
        <a:lstStyle/>
        <a:p>
          <a:endParaRPr lang="ru-RU" sz="2400">
            <a:effectLst/>
          </a:endParaRPr>
        </a:p>
      </dgm:t>
    </dgm:pt>
    <dgm:pt modelId="{8B4BABF1-079B-4FB3-AA60-8B6D42E3ACB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F83757F7-5715-4367-8265-64046B07BE41}" type="par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1AD2C992-44ED-4E84-8EE9-37BA562C559D}" type="sib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8AAD3271-A5DF-4AE5-9747-96DBA695F458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i="0" dirty="0" smtClean="0">
              <a:latin typeface="Arial" panose="020B0604020202020204" pitchFamily="34" charset="0"/>
              <a:cs typeface="Arial" panose="020B0604020202020204" pitchFamily="34" charset="0"/>
            </a:rPr>
            <a:t>Воспитывать бережное отношение к своему здоровью. </a:t>
          </a:r>
          <a:endParaRPr lang="ru-RU" sz="24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4F236F-0584-4121-976A-A078DAFF9DD6}" type="parTrans" cxnId="{F8BC154C-1FFC-432D-BC17-ED990EFF29FC}">
      <dgm:prSet/>
      <dgm:spPr/>
      <dgm:t>
        <a:bodyPr/>
        <a:lstStyle/>
        <a:p>
          <a:endParaRPr lang="ru-RU" sz="2400">
            <a:effectLst/>
          </a:endParaRPr>
        </a:p>
      </dgm:t>
    </dgm:pt>
    <dgm:pt modelId="{6C6B8FDC-5A0B-4C0F-8C80-B8276EB9920B}" type="sibTrans" cxnId="{F8BC154C-1FFC-432D-BC17-ED990EFF29FC}">
      <dgm:prSet/>
      <dgm:spPr/>
      <dgm:t>
        <a:bodyPr/>
        <a:lstStyle/>
        <a:p>
          <a:endParaRPr lang="ru-RU" sz="2400">
            <a:effectLst/>
          </a:endParaRPr>
        </a:p>
      </dgm:t>
    </dgm:pt>
    <dgm:pt modelId="{6979BD5F-6F32-4BE1-BE9C-C0FCA7D62520}" type="pres">
      <dgm:prSet presAssocID="{9DFF222C-169B-4CBB-AC06-FA3BE8C92F5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67528A-AC9A-42CF-999B-03950EAC14F3}" type="pres">
      <dgm:prSet presAssocID="{0EB3F4A3-611E-42A1-B471-77945559F579}" presName="composite" presStyleCnt="0"/>
      <dgm:spPr/>
    </dgm:pt>
    <dgm:pt modelId="{2FE985CC-25F7-49FE-B60C-D6E1908BACD7}" type="pres">
      <dgm:prSet presAssocID="{0EB3F4A3-611E-42A1-B471-77945559F57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47363-5B5A-4E40-8608-66DBB2CC9275}" type="pres">
      <dgm:prSet presAssocID="{0EB3F4A3-611E-42A1-B471-77945559F57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25A29-AF72-4658-9854-D146C370EC53}" type="pres">
      <dgm:prSet presAssocID="{D2E7DBF1-E72C-4E23-8B10-CAD5C2CADDA2}" presName="sp" presStyleCnt="0"/>
      <dgm:spPr/>
    </dgm:pt>
    <dgm:pt modelId="{9D155D83-EC63-450A-A1C2-DFB03D9CD0D9}" type="pres">
      <dgm:prSet presAssocID="{EEEA6D20-A7FE-4525-8413-8F43173A5A39}" presName="composite" presStyleCnt="0"/>
      <dgm:spPr/>
    </dgm:pt>
    <dgm:pt modelId="{00FA910F-8DD8-49AB-AB38-37537F522D35}" type="pres">
      <dgm:prSet presAssocID="{EEEA6D20-A7FE-4525-8413-8F43173A5A3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5FAD6-20BF-42DE-83DB-1240509E5730}" type="pres">
      <dgm:prSet presAssocID="{EEEA6D20-A7FE-4525-8413-8F43173A5A3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CBBC7-5427-43F1-98BD-A518200A22C6}" type="pres">
      <dgm:prSet presAssocID="{56212625-F7DE-4808-89B1-D320791C96CE}" presName="sp" presStyleCnt="0"/>
      <dgm:spPr/>
    </dgm:pt>
    <dgm:pt modelId="{8C926817-4F0C-4728-A902-03E375FDECA8}" type="pres">
      <dgm:prSet presAssocID="{8B4BABF1-079B-4FB3-AA60-8B6D42E3ACB5}" presName="composite" presStyleCnt="0"/>
      <dgm:spPr/>
    </dgm:pt>
    <dgm:pt modelId="{2E933CC9-27C3-46E7-BD86-10E3A2437A99}" type="pres">
      <dgm:prSet presAssocID="{8B4BABF1-079B-4FB3-AA60-8B6D42E3ACB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78421-EDFE-46F0-89F4-743136BB4C63}" type="pres">
      <dgm:prSet presAssocID="{8B4BABF1-079B-4FB3-AA60-8B6D42E3ACB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BC154C-1FFC-432D-BC17-ED990EFF29FC}" srcId="{8B4BABF1-079B-4FB3-AA60-8B6D42E3ACB5}" destId="{8AAD3271-A5DF-4AE5-9747-96DBA695F458}" srcOrd="0" destOrd="0" parTransId="{154F236F-0584-4121-976A-A078DAFF9DD6}" sibTransId="{6C6B8FDC-5A0B-4C0F-8C80-B8276EB9920B}"/>
    <dgm:cxn modelId="{FC7EEF42-8237-449A-85D1-3C9D76FAB178}" type="presOf" srcId="{8AAD3271-A5DF-4AE5-9747-96DBA695F458}" destId="{C4F78421-EDFE-46F0-89F4-743136BB4C63}" srcOrd="0" destOrd="0" presId="urn:microsoft.com/office/officeart/2005/8/layout/chevron2"/>
    <dgm:cxn modelId="{FCA16EBB-502A-4BC9-842B-D31DDA18F480}" type="presOf" srcId="{9DFF222C-169B-4CBB-AC06-FA3BE8C92F5C}" destId="{6979BD5F-6F32-4BE1-BE9C-C0FCA7D62520}" srcOrd="0" destOrd="0" presId="urn:microsoft.com/office/officeart/2005/8/layout/chevron2"/>
    <dgm:cxn modelId="{03051B9E-2AD8-4261-8A58-E2E998D56DD4}" type="presOf" srcId="{8B4BABF1-079B-4FB3-AA60-8B6D42E3ACB5}" destId="{2E933CC9-27C3-46E7-BD86-10E3A2437A99}" srcOrd="0" destOrd="0" presId="urn:microsoft.com/office/officeart/2005/8/layout/chevron2"/>
    <dgm:cxn modelId="{DA96BCF9-ECFF-4A69-85BF-A48810048BE4}" srcId="{0EB3F4A3-611E-42A1-B471-77945559F579}" destId="{16F64DEF-42EB-409E-AF93-22D6D91A9188}" srcOrd="0" destOrd="0" parTransId="{79961B1F-C074-4AB3-8E3A-67AC383C92BF}" sibTransId="{CA242C49-CAFD-4C84-824C-12E122DEC6AC}"/>
    <dgm:cxn modelId="{9BB2F90D-E1EC-4589-93BE-A9248535E02F}" srcId="{EEEA6D20-A7FE-4525-8413-8F43173A5A39}" destId="{35DCDE93-9602-4F5E-A3EE-4D0FCD877E0F}" srcOrd="0" destOrd="0" parTransId="{D0BF9303-ECF5-4B54-B7EB-08E6DC9897BA}" sibTransId="{8031CA06-D9CF-49DF-8E12-FCFBD347E9F5}"/>
    <dgm:cxn modelId="{0066C488-8C83-41B8-BEF7-42718643AA9C}" type="presOf" srcId="{16F64DEF-42EB-409E-AF93-22D6D91A9188}" destId="{A6547363-5B5A-4E40-8608-66DBB2CC9275}" srcOrd="0" destOrd="0" presId="urn:microsoft.com/office/officeart/2005/8/layout/chevron2"/>
    <dgm:cxn modelId="{EA1A197C-DA05-4A9C-B7CC-2FA682FEB93E}" srcId="{9DFF222C-169B-4CBB-AC06-FA3BE8C92F5C}" destId="{8B4BABF1-079B-4FB3-AA60-8B6D42E3ACB5}" srcOrd="2" destOrd="0" parTransId="{F83757F7-5715-4367-8265-64046B07BE41}" sibTransId="{1AD2C992-44ED-4E84-8EE9-37BA562C559D}"/>
    <dgm:cxn modelId="{37E1694F-278A-4E52-BBDB-F0AD1A719626}" srcId="{9DFF222C-169B-4CBB-AC06-FA3BE8C92F5C}" destId="{0EB3F4A3-611E-42A1-B471-77945559F579}" srcOrd="0" destOrd="0" parTransId="{0F0088DD-2B1B-45C9-BC56-E4ECC09FF150}" sibTransId="{D2E7DBF1-E72C-4E23-8B10-CAD5C2CADDA2}"/>
    <dgm:cxn modelId="{EAED45EA-B9ED-49F1-8263-37BA8D9D220A}" type="presOf" srcId="{35DCDE93-9602-4F5E-A3EE-4D0FCD877E0F}" destId="{2A75FAD6-20BF-42DE-83DB-1240509E5730}" srcOrd="0" destOrd="0" presId="urn:microsoft.com/office/officeart/2005/8/layout/chevron2"/>
    <dgm:cxn modelId="{729D14BD-DB32-4A2E-9CFA-9740D1359A9F}" type="presOf" srcId="{0EB3F4A3-611E-42A1-B471-77945559F579}" destId="{2FE985CC-25F7-49FE-B60C-D6E1908BACD7}" srcOrd="0" destOrd="0" presId="urn:microsoft.com/office/officeart/2005/8/layout/chevron2"/>
    <dgm:cxn modelId="{FEC706D5-301B-406C-99F9-7B89B30273E2}" type="presOf" srcId="{EEEA6D20-A7FE-4525-8413-8F43173A5A39}" destId="{00FA910F-8DD8-49AB-AB38-37537F522D35}" srcOrd="0" destOrd="0" presId="urn:microsoft.com/office/officeart/2005/8/layout/chevron2"/>
    <dgm:cxn modelId="{93C49EBE-8520-457C-ACCB-646FF8155D1C}" srcId="{9DFF222C-169B-4CBB-AC06-FA3BE8C92F5C}" destId="{EEEA6D20-A7FE-4525-8413-8F43173A5A39}" srcOrd="1" destOrd="0" parTransId="{41F77DC3-0057-4553-B8E5-7E1CE6C23AD8}" sibTransId="{56212625-F7DE-4808-89B1-D320791C96CE}"/>
    <dgm:cxn modelId="{15C321F5-AF22-45DA-B844-A2EE1010C93C}" type="presParOf" srcId="{6979BD5F-6F32-4BE1-BE9C-C0FCA7D62520}" destId="{3467528A-AC9A-42CF-999B-03950EAC14F3}" srcOrd="0" destOrd="0" presId="urn:microsoft.com/office/officeart/2005/8/layout/chevron2"/>
    <dgm:cxn modelId="{24AF02FE-A249-4598-894F-B61131004525}" type="presParOf" srcId="{3467528A-AC9A-42CF-999B-03950EAC14F3}" destId="{2FE985CC-25F7-49FE-B60C-D6E1908BACD7}" srcOrd="0" destOrd="0" presId="urn:microsoft.com/office/officeart/2005/8/layout/chevron2"/>
    <dgm:cxn modelId="{3EF6C301-CA46-4EEF-A572-17ADC690BA78}" type="presParOf" srcId="{3467528A-AC9A-42CF-999B-03950EAC14F3}" destId="{A6547363-5B5A-4E40-8608-66DBB2CC9275}" srcOrd="1" destOrd="0" presId="urn:microsoft.com/office/officeart/2005/8/layout/chevron2"/>
    <dgm:cxn modelId="{5F9D56B9-AF33-42B8-8B3D-2A8238D4B4A0}" type="presParOf" srcId="{6979BD5F-6F32-4BE1-BE9C-C0FCA7D62520}" destId="{A9225A29-AF72-4658-9854-D146C370EC53}" srcOrd="1" destOrd="0" presId="urn:microsoft.com/office/officeart/2005/8/layout/chevron2"/>
    <dgm:cxn modelId="{32536CBC-10B2-4778-B0EB-749156DE3FB5}" type="presParOf" srcId="{6979BD5F-6F32-4BE1-BE9C-C0FCA7D62520}" destId="{9D155D83-EC63-450A-A1C2-DFB03D9CD0D9}" srcOrd="2" destOrd="0" presId="urn:microsoft.com/office/officeart/2005/8/layout/chevron2"/>
    <dgm:cxn modelId="{70A0B002-F676-4DC8-8A33-6B8FFA5546F3}" type="presParOf" srcId="{9D155D83-EC63-450A-A1C2-DFB03D9CD0D9}" destId="{00FA910F-8DD8-49AB-AB38-37537F522D35}" srcOrd="0" destOrd="0" presId="urn:microsoft.com/office/officeart/2005/8/layout/chevron2"/>
    <dgm:cxn modelId="{9AF098D7-A3A5-4545-9433-97D795AF21A3}" type="presParOf" srcId="{9D155D83-EC63-450A-A1C2-DFB03D9CD0D9}" destId="{2A75FAD6-20BF-42DE-83DB-1240509E5730}" srcOrd="1" destOrd="0" presId="urn:microsoft.com/office/officeart/2005/8/layout/chevron2"/>
    <dgm:cxn modelId="{672DCD9A-1977-4417-B66F-4A4DBF04D4BF}" type="presParOf" srcId="{6979BD5F-6F32-4BE1-BE9C-C0FCA7D62520}" destId="{A09CBBC7-5427-43F1-98BD-A518200A22C6}" srcOrd="3" destOrd="0" presId="urn:microsoft.com/office/officeart/2005/8/layout/chevron2"/>
    <dgm:cxn modelId="{C91D1936-BD18-4A8A-B338-FE38CB94C19C}" type="presParOf" srcId="{6979BD5F-6F32-4BE1-BE9C-C0FCA7D62520}" destId="{8C926817-4F0C-4728-A902-03E375FDECA8}" srcOrd="4" destOrd="0" presId="urn:microsoft.com/office/officeart/2005/8/layout/chevron2"/>
    <dgm:cxn modelId="{7DBF3A2F-1656-49FE-81F2-BF2D92F967B7}" type="presParOf" srcId="{8C926817-4F0C-4728-A902-03E375FDECA8}" destId="{2E933CC9-27C3-46E7-BD86-10E3A2437A99}" srcOrd="0" destOrd="0" presId="urn:microsoft.com/office/officeart/2005/8/layout/chevron2"/>
    <dgm:cxn modelId="{58565D54-8FCC-43DB-A1AF-8671286E512B}" type="presParOf" srcId="{8C926817-4F0C-4728-A902-03E375FDECA8}" destId="{C4F78421-EDFE-46F0-89F4-743136BB4C6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DFF222C-169B-4CBB-AC06-FA3BE8C92F5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B3F4A3-611E-42A1-B471-77945559F57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0F0088DD-2B1B-45C9-BC56-E4ECC09FF150}" type="par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D2E7DBF1-E72C-4E23-8B10-CAD5C2CADDA2}" type="sib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16F64DEF-42EB-409E-AF93-22D6D91A9188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dirty="0" smtClean="0">
              <a:effectLst/>
            </a:rPr>
            <a:t>Вид деятельности и тема</a:t>
          </a:r>
          <a:endParaRPr lang="ru-RU" sz="3600" dirty="0">
            <a:effectLst/>
          </a:endParaRPr>
        </a:p>
      </dgm:t>
    </dgm:pt>
    <dgm:pt modelId="{79961B1F-C074-4AB3-8E3A-67AC383C92BF}" type="parTrans" cxnId="{DA96BCF9-ECFF-4A69-85BF-A48810048BE4}">
      <dgm:prSet/>
      <dgm:spPr/>
      <dgm:t>
        <a:bodyPr/>
        <a:lstStyle/>
        <a:p>
          <a:endParaRPr lang="ru-RU" sz="2400">
            <a:effectLst/>
          </a:endParaRPr>
        </a:p>
      </dgm:t>
    </dgm:pt>
    <dgm:pt modelId="{CA242C49-CAFD-4C84-824C-12E122DEC6AC}" type="sibTrans" cxnId="{DA96BCF9-ECFF-4A69-85BF-A48810048BE4}">
      <dgm:prSet/>
      <dgm:spPr/>
      <dgm:t>
        <a:bodyPr/>
        <a:lstStyle/>
        <a:p>
          <a:endParaRPr lang="ru-RU" sz="2400">
            <a:effectLst/>
          </a:endParaRPr>
        </a:p>
      </dgm:t>
    </dgm:pt>
    <dgm:pt modelId="{EEEA6D20-A7FE-4525-8413-8F43173A5A3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41F77DC3-0057-4553-B8E5-7E1CE6C23AD8}" type="par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56212625-F7DE-4808-89B1-D320791C96CE}" type="sib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35DCDE93-9602-4F5E-A3EE-4D0FCD877E0F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kumimoji="0" lang="ru-RU" sz="3600" b="1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Задачи</a:t>
          </a:r>
          <a:endParaRPr lang="ru-RU" sz="3600" dirty="0">
            <a:effectLst/>
          </a:endParaRPr>
        </a:p>
      </dgm:t>
    </dgm:pt>
    <dgm:pt modelId="{D0BF9303-ECF5-4B54-B7EB-08E6DC9897BA}" type="parTrans" cxnId="{9BB2F90D-E1EC-4589-93BE-A9248535E02F}">
      <dgm:prSet/>
      <dgm:spPr/>
      <dgm:t>
        <a:bodyPr/>
        <a:lstStyle/>
        <a:p>
          <a:endParaRPr lang="ru-RU" sz="2400">
            <a:effectLst/>
          </a:endParaRPr>
        </a:p>
      </dgm:t>
    </dgm:pt>
    <dgm:pt modelId="{8031CA06-D9CF-49DF-8E12-FCFBD347E9F5}" type="sibTrans" cxnId="{9BB2F90D-E1EC-4589-93BE-A9248535E02F}">
      <dgm:prSet/>
      <dgm:spPr/>
      <dgm:t>
        <a:bodyPr/>
        <a:lstStyle/>
        <a:p>
          <a:endParaRPr lang="ru-RU" sz="2400">
            <a:effectLst/>
          </a:endParaRPr>
        </a:p>
      </dgm:t>
    </dgm:pt>
    <dgm:pt modelId="{8B4BABF1-079B-4FB3-AA60-8B6D42E3ACB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dirty="0" smtClean="0">
              <a:effectLst/>
            </a:rPr>
            <a:t> </a:t>
          </a:r>
          <a:endParaRPr lang="ru-RU" sz="2400" dirty="0">
            <a:effectLst/>
          </a:endParaRPr>
        </a:p>
      </dgm:t>
    </dgm:pt>
    <dgm:pt modelId="{F83757F7-5715-4367-8265-64046B07BE41}" type="par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1AD2C992-44ED-4E84-8EE9-37BA562C559D}" type="sib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8AAD3271-A5DF-4AE5-9747-96DBA695F458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kumimoji="0" lang="ru-RU" sz="3200" b="1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РППС и дополнительные материалы</a:t>
          </a:r>
          <a:endParaRPr lang="ru-RU" sz="3200" dirty="0">
            <a:effectLst/>
          </a:endParaRPr>
        </a:p>
      </dgm:t>
    </dgm:pt>
    <dgm:pt modelId="{154F236F-0584-4121-976A-A078DAFF9DD6}" type="parTrans" cxnId="{F8BC154C-1FFC-432D-BC17-ED990EFF29FC}">
      <dgm:prSet/>
      <dgm:spPr/>
      <dgm:t>
        <a:bodyPr/>
        <a:lstStyle/>
        <a:p>
          <a:endParaRPr lang="ru-RU" sz="2400">
            <a:effectLst/>
          </a:endParaRPr>
        </a:p>
      </dgm:t>
    </dgm:pt>
    <dgm:pt modelId="{6C6B8FDC-5A0B-4C0F-8C80-B8276EB9920B}" type="sibTrans" cxnId="{F8BC154C-1FFC-432D-BC17-ED990EFF29FC}">
      <dgm:prSet/>
      <dgm:spPr/>
      <dgm:t>
        <a:bodyPr/>
        <a:lstStyle/>
        <a:p>
          <a:endParaRPr lang="ru-RU" sz="2400">
            <a:effectLst/>
          </a:endParaRPr>
        </a:p>
      </dgm:t>
    </dgm:pt>
    <dgm:pt modelId="{6979BD5F-6F32-4BE1-BE9C-C0FCA7D62520}" type="pres">
      <dgm:prSet presAssocID="{9DFF222C-169B-4CBB-AC06-FA3BE8C92F5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67528A-AC9A-42CF-999B-03950EAC14F3}" type="pres">
      <dgm:prSet presAssocID="{0EB3F4A3-611E-42A1-B471-77945559F579}" presName="composite" presStyleCnt="0"/>
      <dgm:spPr/>
    </dgm:pt>
    <dgm:pt modelId="{2FE985CC-25F7-49FE-B60C-D6E1908BACD7}" type="pres">
      <dgm:prSet presAssocID="{0EB3F4A3-611E-42A1-B471-77945559F57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47363-5B5A-4E40-8608-66DBB2CC9275}" type="pres">
      <dgm:prSet presAssocID="{0EB3F4A3-611E-42A1-B471-77945559F57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25A29-AF72-4658-9854-D146C370EC53}" type="pres">
      <dgm:prSet presAssocID="{D2E7DBF1-E72C-4E23-8B10-CAD5C2CADDA2}" presName="sp" presStyleCnt="0"/>
      <dgm:spPr/>
    </dgm:pt>
    <dgm:pt modelId="{9D155D83-EC63-450A-A1C2-DFB03D9CD0D9}" type="pres">
      <dgm:prSet presAssocID="{EEEA6D20-A7FE-4525-8413-8F43173A5A39}" presName="composite" presStyleCnt="0"/>
      <dgm:spPr/>
    </dgm:pt>
    <dgm:pt modelId="{00FA910F-8DD8-49AB-AB38-37537F522D35}" type="pres">
      <dgm:prSet presAssocID="{EEEA6D20-A7FE-4525-8413-8F43173A5A3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5FAD6-20BF-42DE-83DB-1240509E5730}" type="pres">
      <dgm:prSet presAssocID="{EEEA6D20-A7FE-4525-8413-8F43173A5A3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CBBC7-5427-43F1-98BD-A518200A22C6}" type="pres">
      <dgm:prSet presAssocID="{56212625-F7DE-4808-89B1-D320791C96CE}" presName="sp" presStyleCnt="0"/>
      <dgm:spPr/>
    </dgm:pt>
    <dgm:pt modelId="{8C926817-4F0C-4728-A902-03E375FDECA8}" type="pres">
      <dgm:prSet presAssocID="{8B4BABF1-079B-4FB3-AA60-8B6D42E3ACB5}" presName="composite" presStyleCnt="0"/>
      <dgm:spPr/>
    </dgm:pt>
    <dgm:pt modelId="{2E933CC9-27C3-46E7-BD86-10E3A2437A99}" type="pres">
      <dgm:prSet presAssocID="{8B4BABF1-079B-4FB3-AA60-8B6D42E3ACB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78421-EDFE-46F0-89F4-743136BB4C63}" type="pres">
      <dgm:prSet presAssocID="{8B4BABF1-079B-4FB3-AA60-8B6D42E3ACB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BC154C-1FFC-432D-BC17-ED990EFF29FC}" srcId="{8B4BABF1-079B-4FB3-AA60-8B6D42E3ACB5}" destId="{8AAD3271-A5DF-4AE5-9747-96DBA695F458}" srcOrd="0" destOrd="0" parTransId="{154F236F-0584-4121-976A-A078DAFF9DD6}" sibTransId="{6C6B8FDC-5A0B-4C0F-8C80-B8276EB9920B}"/>
    <dgm:cxn modelId="{6A6AAF87-6736-4CCC-BB9B-C3563BCB7239}" type="presOf" srcId="{8B4BABF1-079B-4FB3-AA60-8B6D42E3ACB5}" destId="{2E933CC9-27C3-46E7-BD86-10E3A2437A99}" srcOrd="0" destOrd="0" presId="urn:microsoft.com/office/officeart/2005/8/layout/chevron2"/>
    <dgm:cxn modelId="{FCBCC16C-842C-4986-B6A2-65EEFEDB628B}" type="presOf" srcId="{9DFF222C-169B-4CBB-AC06-FA3BE8C92F5C}" destId="{6979BD5F-6F32-4BE1-BE9C-C0FCA7D62520}" srcOrd="0" destOrd="0" presId="urn:microsoft.com/office/officeart/2005/8/layout/chevron2"/>
    <dgm:cxn modelId="{53350A65-DEF2-4078-9C88-F0B01C36D974}" type="presOf" srcId="{8AAD3271-A5DF-4AE5-9747-96DBA695F458}" destId="{C4F78421-EDFE-46F0-89F4-743136BB4C63}" srcOrd="0" destOrd="0" presId="urn:microsoft.com/office/officeart/2005/8/layout/chevron2"/>
    <dgm:cxn modelId="{DA96BCF9-ECFF-4A69-85BF-A48810048BE4}" srcId="{0EB3F4A3-611E-42A1-B471-77945559F579}" destId="{16F64DEF-42EB-409E-AF93-22D6D91A9188}" srcOrd="0" destOrd="0" parTransId="{79961B1F-C074-4AB3-8E3A-67AC383C92BF}" sibTransId="{CA242C49-CAFD-4C84-824C-12E122DEC6AC}"/>
    <dgm:cxn modelId="{9BB2F90D-E1EC-4589-93BE-A9248535E02F}" srcId="{EEEA6D20-A7FE-4525-8413-8F43173A5A39}" destId="{35DCDE93-9602-4F5E-A3EE-4D0FCD877E0F}" srcOrd="0" destOrd="0" parTransId="{D0BF9303-ECF5-4B54-B7EB-08E6DC9897BA}" sibTransId="{8031CA06-D9CF-49DF-8E12-FCFBD347E9F5}"/>
    <dgm:cxn modelId="{5AC67EF6-D67F-4CC1-A81C-92BC7BA8BF23}" type="presOf" srcId="{0EB3F4A3-611E-42A1-B471-77945559F579}" destId="{2FE985CC-25F7-49FE-B60C-D6E1908BACD7}" srcOrd="0" destOrd="0" presId="urn:microsoft.com/office/officeart/2005/8/layout/chevron2"/>
    <dgm:cxn modelId="{EA1A197C-DA05-4A9C-B7CC-2FA682FEB93E}" srcId="{9DFF222C-169B-4CBB-AC06-FA3BE8C92F5C}" destId="{8B4BABF1-079B-4FB3-AA60-8B6D42E3ACB5}" srcOrd="2" destOrd="0" parTransId="{F83757F7-5715-4367-8265-64046B07BE41}" sibTransId="{1AD2C992-44ED-4E84-8EE9-37BA562C559D}"/>
    <dgm:cxn modelId="{38F18B86-260B-4F17-B6D2-B9347151A1E6}" type="presOf" srcId="{16F64DEF-42EB-409E-AF93-22D6D91A9188}" destId="{A6547363-5B5A-4E40-8608-66DBB2CC9275}" srcOrd="0" destOrd="0" presId="urn:microsoft.com/office/officeart/2005/8/layout/chevron2"/>
    <dgm:cxn modelId="{37E1694F-278A-4E52-BBDB-F0AD1A719626}" srcId="{9DFF222C-169B-4CBB-AC06-FA3BE8C92F5C}" destId="{0EB3F4A3-611E-42A1-B471-77945559F579}" srcOrd="0" destOrd="0" parTransId="{0F0088DD-2B1B-45C9-BC56-E4ECC09FF150}" sibTransId="{D2E7DBF1-E72C-4E23-8B10-CAD5C2CADDA2}"/>
    <dgm:cxn modelId="{69EBE054-ED5A-47D6-BBA2-F8A8CA5B8DBB}" type="presOf" srcId="{35DCDE93-9602-4F5E-A3EE-4D0FCD877E0F}" destId="{2A75FAD6-20BF-42DE-83DB-1240509E5730}" srcOrd="0" destOrd="0" presId="urn:microsoft.com/office/officeart/2005/8/layout/chevron2"/>
    <dgm:cxn modelId="{6B2829AD-ACBF-45E0-A887-87D5CAEE5C47}" type="presOf" srcId="{EEEA6D20-A7FE-4525-8413-8F43173A5A39}" destId="{00FA910F-8DD8-49AB-AB38-37537F522D35}" srcOrd="0" destOrd="0" presId="urn:microsoft.com/office/officeart/2005/8/layout/chevron2"/>
    <dgm:cxn modelId="{93C49EBE-8520-457C-ACCB-646FF8155D1C}" srcId="{9DFF222C-169B-4CBB-AC06-FA3BE8C92F5C}" destId="{EEEA6D20-A7FE-4525-8413-8F43173A5A39}" srcOrd="1" destOrd="0" parTransId="{41F77DC3-0057-4553-B8E5-7E1CE6C23AD8}" sibTransId="{56212625-F7DE-4808-89B1-D320791C96CE}"/>
    <dgm:cxn modelId="{39CD6B8E-BA95-4710-8E11-798792B8EC0B}" type="presParOf" srcId="{6979BD5F-6F32-4BE1-BE9C-C0FCA7D62520}" destId="{3467528A-AC9A-42CF-999B-03950EAC14F3}" srcOrd="0" destOrd="0" presId="urn:microsoft.com/office/officeart/2005/8/layout/chevron2"/>
    <dgm:cxn modelId="{D52D8364-30F5-4C6B-A47E-87EAD13937DA}" type="presParOf" srcId="{3467528A-AC9A-42CF-999B-03950EAC14F3}" destId="{2FE985CC-25F7-49FE-B60C-D6E1908BACD7}" srcOrd="0" destOrd="0" presId="urn:microsoft.com/office/officeart/2005/8/layout/chevron2"/>
    <dgm:cxn modelId="{2A054D9D-DC2F-4E33-8054-C2565EC4BF96}" type="presParOf" srcId="{3467528A-AC9A-42CF-999B-03950EAC14F3}" destId="{A6547363-5B5A-4E40-8608-66DBB2CC9275}" srcOrd="1" destOrd="0" presId="urn:microsoft.com/office/officeart/2005/8/layout/chevron2"/>
    <dgm:cxn modelId="{BC265956-87BF-41EB-AB6B-76ECE9923125}" type="presParOf" srcId="{6979BD5F-6F32-4BE1-BE9C-C0FCA7D62520}" destId="{A9225A29-AF72-4658-9854-D146C370EC53}" srcOrd="1" destOrd="0" presId="urn:microsoft.com/office/officeart/2005/8/layout/chevron2"/>
    <dgm:cxn modelId="{FA9039BE-48AB-476A-BCDD-3587630B02B2}" type="presParOf" srcId="{6979BD5F-6F32-4BE1-BE9C-C0FCA7D62520}" destId="{9D155D83-EC63-450A-A1C2-DFB03D9CD0D9}" srcOrd="2" destOrd="0" presId="urn:microsoft.com/office/officeart/2005/8/layout/chevron2"/>
    <dgm:cxn modelId="{8D458F57-364C-4436-815D-1BA158F8D301}" type="presParOf" srcId="{9D155D83-EC63-450A-A1C2-DFB03D9CD0D9}" destId="{00FA910F-8DD8-49AB-AB38-37537F522D35}" srcOrd="0" destOrd="0" presId="urn:microsoft.com/office/officeart/2005/8/layout/chevron2"/>
    <dgm:cxn modelId="{A363A032-20F0-41C9-A895-0C978E2A838F}" type="presParOf" srcId="{9D155D83-EC63-450A-A1C2-DFB03D9CD0D9}" destId="{2A75FAD6-20BF-42DE-83DB-1240509E5730}" srcOrd="1" destOrd="0" presId="urn:microsoft.com/office/officeart/2005/8/layout/chevron2"/>
    <dgm:cxn modelId="{5C9231FA-1873-46A9-8360-A589E616EE7F}" type="presParOf" srcId="{6979BD5F-6F32-4BE1-BE9C-C0FCA7D62520}" destId="{A09CBBC7-5427-43F1-98BD-A518200A22C6}" srcOrd="3" destOrd="0" presId="urn:microsoft.com/office/officeart/2005/8/layout/chevron2"/>
    <dgm:cxn modelId="{83784A50-2E35-467B-AE94-EEC5E0B49291}" type="presParOf" srcId="{6979BD5F-6F32-4BE1-BE9C-C0FCA7D62520}" destId="{8C926817-4F0C-4728-A902-03E375FDECA8}" srcOrd="4" destOrd="0" presId="urn:microsoft.com/office/officeart/2005/8/layout/chevron2"/>
    <dgm:cxn modelId="{FA55445A-F18A-4CF7-88C2-6FF7C58ED767}" type="presParOf" srcId="{8C926817-4F0C-4728-A902-03E375FDECA8}" destId="{2E933CC9-27C3-46E7-BD86-10E3A2437A99}" srcOrd="0" destOrd="0" presId="urn:microsoft.com/office/officeart/2005/8/layout/chevron2"/>
    <dgm:cxn modelId="{5179A26F-DF95-4F4F-BFDF-2AB56F94FEFF}" type="presParOf" srcId="{8C926817-4F0C-4728-A902-03E375FDECA8}" destId="{C4F78421-EDFE-46F0-89F4-743136BB4C6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DFF222C-169B-4CBB-AC06-FA3BE8C92F5C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B3F4A3-611E-42A1-B471-77945559F57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1" dirty="0" smtClean="0">
              <a:effectLst/>
            </a:rPr>
            <a:t>Чтение художественной литературы</a:t>
          </a:r>
          <a:endParaRPr lang="ru-RU" sz="2800" dirty="0">
            <a:effectLst/>
          </a:endParaRPr>
        </a:p>
      </dgm:t>
    </dgm:pt>
    <dgm:pt modelId="{0F0088DD-2B1B-45C9-BC56-E4ECC09FF150}" type="par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D2E7DBF1-E72C-4E23-8B10-CAD5C2CADDA2}" type="sib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EEEA6D20-A7FE-4525-8413-8F43173A5A3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0" lang="ru-RU" sz="3200" b="1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Рассматривание иллюстраций</a:t>
          </a:r>
          <a:endParaRPr lang="ru-RU" sz="3200" dirty="0">
            <a:effectLst/>
          </a:endParaRPr>
        </a:p>
      </dgm:t>
    </dgm:pt>
    <dgm:pt modelId="{41F77DC3-0057-4553-B8E5-7E1CE6C23AD8}" type="par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56212625-F7DE-4808-89B1-D320791C96CE}" type="sibTrans" cxnId="{93C49EBE-8520-457C-ACCB-646FF8155D1C}">
      <dgm:prSet/>
      <dgm:spPr/>
      <dgm:t>
        <a:bodyPr/>
        <a:lstStyle/>
        <a:p>
          <a:endParaRPr lang="ru-RU" sz="2400">
            <a:effectLst/>
          </a:endParaRPr>
        </a:p>
      </dgm:t>
    </dgm:pt>
    <dgm:pt modelId="{8B4BABF1-079B-4FB3-AA60-8B6D42E3ACB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0" lang="ru-RU" sz="3200" b="1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Изобразительная деятельность</a:t>
          </a:r>
          <a:endParaRPr lang="ru-RU" sz="3200" dirty="0">
            <a:effectLst/>
          </a:endParaRPr>
        </a:p>
      </dgm:t>
    </dgm:pt>
    <dgm:pt modelId="{F83757F7-5715-4367-8265-64046B07BE41}" type="par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1AD2C992-44ED-4E84-8EE9-37BA562C559D}" type="sibTrans" cxnId="{EA1A197C-DA05-4A9C-B7CC-2FA682FEB93E}">
      <dgm:prSet/>
      <dgm:spPr/>
      <dgm:t>
        <a:bodyPr/>
        <a:lstStyle/>
        <a:p>
          <a:endParaRPr lang="ru-RU" sz="2400">
            <a:effectLst/>
          </a:endParaRPr>
        </a:p>
      </dgm:t>
    </dgm:pt>
    <dgm:pt modelId="{BAA2DE03-490A-4C44-AC0D-DDF13C39D9C6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b="1" dirty="0" smtClean="0">
              <a:effectLst/>
            </a:rPr>
            <a:t>Просмотр мультфильмов</a:t>
          </a:r>
          <a:endParaRPr lang="ru-RU" sz="3200" dirty="0">
            <a:effectLst/>
          </a:endParaRPr>
        </a:p>
      </dgm:t>
    </dgm:pt>
    <dgm:pt modelId="{A248060A-CF88-46FA-8859-CED8704B74EF}" type="parTrans" cxnId="{DAEF9F7A-E68D-4D29-979A-64802ED2F968}">
      <dgm:prSet/>
      <dgm:spPr/>
      <dgm:t>
        <a:bodyPr/>
        <a:lstStyle/>
        <a:p>
          <a:endParaRPr lang="ru-RU"/>
        </a:p>
      </dgm:t>
    </dgm:pt>
    <dgm:pt modelId="{BA05ED0A-7932-413E-9040-B1FEE24E2B9A}" type="sibTrans" cxnId="{DAEF9F7A-E68D-4D29-979A-64802ED2F968}">
      <dgm:prSet/>
      <dgm:spPr/>
      <dgm:t>
        <a:bodyPr/>
        <a:lstStyle/>
        <a:p>
          <a:endParaRPr lang="ru-RU"/>
        </a:p>
      </dgm:t>
    </dgm:pt>
    <dgm:pt modelId="{4852831B-B0EA-4E19-BDBD-7DDCFE4D27EE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b="1" dirty="0" smtClean="0">
              <a:effectLst/>
            </a:rPr>
            <a:t>Театрализованная деятельность</a:t>
          </a:r>
          <a:endParaRPr lang="ru-RU" sz="3200" dirty="0">
            <a:effectLst/>
          </a:endParaRPr>
        </a:p>
      </dgm:t>
    </dgm:pt>
    <dgm:pt modelId="{88407E70-69EB-4DE7-8447-CA764E610FD1}" type="parTrans" cxnId="{79C3D2B1-871A-4C58-9035-31C015FAA5D5}">
      <dgm:prSet/>
      <dgm:spPr/>
      <dgm:t>
        <a:bodyPr/>
        <a:lstStyle/>
        <a:p>
          <a:endParaRPr lang="ru-RU"/>
        </a:p>
      </dgm:t>
    </dgm:pt>
    <dgm:pt modelId="{59160BE4-D18B-4949-9697-71752E53BBA7}" type="sibTrans" cxnId="{79C3D2B1-871A-4C58-9035-31C015FAA5D5}">
      <dgm:prSet/>
      <dgm:spPr/>
      <dgm:t>
        <a:bodyPr/>
        <a:lstStyle/>
        <a:p>
          <a:endParaRPr lang="ru-RU"/>
        </a:p>
      </dgm:t>
    </dgm:pt>
    <dgm:pt modelId="{DADD0DB5-D282-47F1-BF9D-E94D30EDD60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1" dirty="0" smtClean="0">
              <a:effectLst/>
            </a:rPr>
            <a:t>Просмотр видеороликов, презентаций</a:t>
          </a:r>
          <a:endParaRPr lang="ru-RU" sz="2800" dirty="0">
            <a:effectLst/>
          </a:endParaRPr>
        </a:p>
      </dgm:t>
    </dgm:pt>
    <dgm:pt modelId="{06952E19-4C6D-416B-A71D-5B820488B6B3}" type="parTrans" cxnId="{EFF8591D-6E38-4C31-AEEE-40C4B0F25DE6}">
      <dgm:prSet/>
      <dgm:spPr/>
      <dgm:t>
        <a:bodyPr/>
        <a:lstStyle/>
        <a:p>
          <a:endParaRPr lang="ru-RU"/>
        </a:p>
      </dgm:t>
    </dgm:pt>
    <dgm:pt modelId="{99A876A9-182C-400D-BC3D-6C0EA3CDE47E}" type="sibTrans" cxnId="{EFF8591D-6E38-4C31-AEEE-40C4B0F25DE6}">
      <dgm:prSet/>
      <dgm:spPr/>
      <dgm:t>
        <a:bodyPr/>
        <a:lstStyle/>
        <a:p>
          <a:endParaRPr lang="ru-RU"/>
        </a:p>
      </dgm:t>
    </dgm:pt>
    <dgm:pt modelId="{2B6ACBD7-1876-4EC5-A25E-0829FEF942A6}" type="pres">
      <dgm:prSet presAssocID="{9DFF222C-169B-4CBB-AC06-FA3BE8C92F5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A87CB39E-E7E2-4FB0-8AE5-93E232EAE464}" type="pres">
      <dgm:prSet presAssocID="{9DFF222C-169B-4CBB-AC06-FA3BE8C92F5C}" presName="pyramid" presStyleLbl="node1" presStyleIdx="0" presStyleCnt="1" custScaleX="74915" custScaleY="84856" custLinFactNeighborX="-32317" custLinFactNeighborY="-5417"/>
      <dgm:spPr/>
    </dgm:pt>
    <dgm:pt modelId="{CA2CEB58-1F9E-4214-AADA-AA9895DB4D23}" type="pres">
      <dgm:prSet presAssocID="{9DFF222C-169B-4CBB-AC06-FA3BE8C92F5C}" presName="theList" presStyleCnt="0"/>
      <dgm:spPr/>
    </dgm:pt>
    <dgm:pt modelId="{8FC0E91B-10D0-4A9E-BCD8-DB0FC98F702B}" type="pres">
      <dgm:prSet presAssocID="{0EB3F4A3-611E-42A1-B471-77945559F579}" presName="aNode" presStyleLbl="fgAcc1" presStyleIdx="0" presStyleCnt="6" custScaleX="186055" custScaleY="36922" custLinFactNeighborX="20669" custLinFactNeighborY="-694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9734B-D500-4EDA-A84C-2A51BF38A6A0}" type="pres">
      <dgm:prSet presAssocID="{0EB3F4A3-611E-42A1-B471-77945559F579}" presName="aSpace" presStyleCnt="0"/>
      <dgm:spPr/>
    </dgm:pt>
    <dgm:pt modelId="{8871DC66-2DC3-49C0-A47F-CD95E893A176}" type="pres">
      <dgm:prSet presAssocID="{EEEA6D20-A7FE-4525-8413-8F43173A5A39}" presName="aNode" presStyleLbl="fgAcc1" presStyleIdx="1" presStyleCnt="6" custScaleX="187059" custScaleY="35030" custLinFactY="-2051" custLinFactNeighborX="2117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2EBCFD-05EC-48BA-8CE2-A86154AB58DD}" type="pres">
      <dgm:prSet presAssocID="{EEEA6D20-A7FE-4525-8413-8F43173A5A39}" presName="aSpace" presStyleCnt="0"/>
      <dgm:spPr/>
    </dgm:pt>
    <dgm:pt modelId="{804B17CD-137D-4E0D-B7E7-8B66746EBEB0}" type="pres">
      <dgm:prSet presAssocID="{8B4BABF1-079B-4FB3-AA60-8B6D42E3ACB5}" presName="aNode" presStyleLbl="fgAcc1" presStyleIdx="2" presStyleCnt="6" custScaleX="187060" custScaleY="36376" custLinFactY="-10551" custLinFactNeighborX="2117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C5A6B-FEED-4B6F-97E3-977D3BF3D241}" type="pres">
      <dgm:prSet presAssocID="{8B4BABF1-079B-4FB3-AA60-8B6D42E3ACB5}" presName="aSpace" presStyleCnt="0"/>
      <dgm:spPr/>
    </dgm:pt>
    <dgm:pt modelId="{EBDC0252-682D-4108-86D5-3A23CFBE887E}" type="pres">
      <dgm:prSet presAssocID="{BAA2DE03-490A-4C44-AC0D-DDF13C39D9C6}" presName="aNode" presStyleLbl="fgAcc1" presStyleIdx="3" presStyleCnt="6" custScaleX="186527" custScaleY="35352" custLinFactY="-15518" custLinFactNeighborX="2090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E4C10-3BE0-4CEA-A409-183B6225EEF4}" type="pres">
      <dgm:prSet presAssocID="{BAA2DE03-490A-4C44-AC0D-DDF13C39D9C6}" presName="aSpace" presStyleCnt="0"/>
      <dgm:spPr/>
    </dgm:pt>
    <dgm:pt modelId="{7C7EE380-1F18-44E8-ADBA-E429A4D7F1AF}" type="pres">
      <dgm:prSet presAssocID="{4852831B-B0EA-4E19-BDBD-7DDCFE4D27EE}" presName="aNode" presStyleLbl="fgAcc1" presStyleIdx="4" presStyleCnt="6" custScaleX="186527" custScaleY="35352" custLinFactY="-19462" custLinFactNeighborX="2090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26C00A-EEF1-4D51-A22D-C7305703518B}" type="pres">
      <dgm:prSet presAssocID="{4852831B-B0EA-4E19-BDBD-7DDCFE4D27EE}" presName="aSpace" presStyleCnt="0"/>
      <dgm:spPr/>
    </dgm:pt>
    <dgm:pt modelId="{7B6BBB98-45FE-4A18-879F-BFDC56BAAA06}" type="pres">
      <dgm:prSet presAssocID="{DADD0DB5-D282-47F1-BF9D-E94D30EDD609}" presName="aNode" presStyleLbl="fgAcc1" presStyleIdx="5" presStyleCnt="6" custScaleX="186527" custScaleY="35352" custLinFactY="-23153" custLinFactNeighborX="2090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BE1D6-381E-4EE4-8020-2033224FF2AB}" type="pres">
      <dgm:prSet presAssocID="{DADD0DB5-D282-47F1-BF9D-E94D30EDD609}" presName="aSpace" presStyleCnt="0"/>
      <dgm:spPr/>
    </dgm:pt>
  </dgm:ptLst>
  <dgm:cxnLst>
    <dgm:cxn modelId="{37E1694F-278A-4E52-BBDB-F0AD1A719626}" srcId="{9DFF222C-169B-4CBB-AC06-FA3BE8C92F5C}" destId="{0EB3F4A3-611E-42A1-B471-77945559F579}" srcOrd="0" destOrd="0" parTransId="{0F0088DD-2B1B-45C9-BC56-E4ECC09FF150}" sibTransId="{D2E7DBF1-E72C-4E23-8B10-CAD5C2CADDA2}"/>
    <dgm:cxn modelId="{DAEF9F7A-E68D-4D29-979A-64802ED2F968}" srcId="{9DFF222C-169B-4CBB-AC06-FA3BE8C92F5C}" destId="{BAA2DE03-490A-4C44-AC0D-DDF13C39D9C6}" srcOrd="3" destOrd="0" parTransId="{A248060A-CF88-46FA-8859-CED8704B74EF}" sibTransId="{BA05ED0A-7932-413E-9040-B1FEE24E2B9A}"/>
    <dgm:cxn modelId="{504C753D-D904-4BBB-A662-DE582C8C624D}" type="presOf" srcId="{4852831B-B0EA-4E19-BDBD-7DDCFE4D27EE}" destId="{7C7EE380-1F18-44E8-ADBA-E429A4D7F1AF}" srcOrd="0" destOrd="0" presId="urn:microsoft.com/office/officeart/2005/8/layout/pyramid2"/>
    <dgm:cxn modelId="{EFF8591D-6E38-4C31-AEEE-40C4B0F25DE6}" srcId="{9DFF222C-169B-4CBB-AC06-FA3BE8C92F5C}" destId="{DADD0DB5-D282-47F1-BF9D-E94D30EDD609}" srcOrd="5" destOrd="0" parTransId="{06952E19-4C6D-416B-A71D-5B820488B6B3}" sibTransId="{99A876A9-182C-400D-BC3D-6C0EA3CDE47E}"/>
    <dgm:cxn modelId="{EA1A197C-DA05-4A9C-B7CC-2FA682FEB93E}" srcId="{9DFF222C-169B-4CBB-AC06-FA3BE8C92F5C}" destId="{8B4BABF1-079B-4FB3-AA60-8B6D42E3ACB5}" srcOrd="2" destOrd="0" parTransId="{F83757F7-5715-4367-8265-64046B07BE41}" sibTransId="{1AD2C992-44ED-4E84-8EE9-37BA562C559D}"/>
    <dgm:cxn modelId="{2BDDA285-5F62-4E25-872D-896C758F585F}" type="presOf" srcId="{0EB3F4A3-611E-42A1-B471-77945559F579}" destId="{8FC0E91B-10D0-4A9E-BCD8-DB0FC98F702B}" srcOrd="0" destOrd="0" presId="urn:microsoft.com/office/officeart/2005/8/layout/pyramid2"/>
    <dgm:cxn modelId="{5582D84F-8852-4D33-9E18-4851AC6EA140}" type="presOf" srcId="{DADD0DB5-D282-47F1-BF9D-E94D30EDD609}" destId="{7B6BBB98-45FE-4A18-879F-BFDC56BAAA06}" srcOrd="0" destOrd="0" presId="urn:microsoft.com/office/officeart/2005/8/layout/pyramid2"/>
    <dgm:cxn modelId="{93C49EBE-8520-457C-ACCB-646FF8155D1C}" srcId="{9DFF222C-169B-4CBB-AC06-FA3BE8C92F5C}" destId="{EEEA6D20-A7FE-4525-8413-8F43173A5A39}" srcOrd="1" destOrd="0" parTransId="{41F77DC3-0057-4553-B8E5-7E1CE6C23AD8}" sibTransId="{56212625-F7DE-4808-89B1-D320791C96CE}"/>
    <dgm:cxn modelId="{79C3D2B1-871A-4C58-9035-31C015FAA5D5}" srcId="{9DFF222C-169B-4CBB-AC06-FA3BE8C92F5C}" destId="{4852831B-B0EA-4E19-BDBD-7DDCFE4D27EE}" srcOrd="4" destOrd="0" parTransId="{88407E70-69EB-4DE7-8447-CA764E610FD1}" sibTransId="{59160BE4-D18B-4949-9697-71752E53BBA7}"/>
    <dgm:cxn modelId="{3691E1D5-1182-482D-8C03-996FE647256A}" type="presOf" srcId="{EEEA6D20-A7FE-4525-8413-8F43173A5A39}" destId="{8871DC66-2DC3-49C0-A47F-CD95E893A176}" srcOrd="0" destOrd="0" presId="urn:microsoft.com/office/officeart/2005/8/layout/pyramid2"/>
    <dgm:cxn modelId="{342BF7A9-1434-402B-A2FF-173CB707CF4E}" type="presOf" srcId="{BAA2DE03-490A-4C44-AC0D-DDF13C39D9C6}" destId="{EBDC0252-682D-4108-86D5-3A23CFBE887E}" srcOrd="0" destOrd="0" presId="urn:microsoft.com/office/officeart/2005/8/layout/pyramid2"/>
    <dgm:cxn modelId="{95E6E341-E5A3-4DD1-BEE9-B8190E292ED2}" type="presOf" srcId="{9DFF222C-169B-4CBB-AC06-FA3BE8C92F5C}" destId="{2B6ACBD7-1876-4EC5-A25E-0829FEF942A6}" srcOrd="0" destOrd="0" presId="urn:microsoft.com/office/officeart/2005/8/layout/pyramid2"/>
    <dgm:cxn modelId="{2C13A395-E757-45A3-A692-2B41CC8A8561}" type="presOf" srcId="{8B4BABF1-079B-4FB3-AA60-8B6D42E3ACB5}" destId="{804B17CD-137D-4E0D-B7E7-8B66746EBEB0}" srcOrd="0" destOrd="0" presId="urn:microsoft.com/office/officeart/2005/8/layout/pyramid2"/>
    <dgm:cxn modelId="{B61C75CF-D8AA-49A7-A0A9-B61468ACBE35}" type="presParOf" srcId="{2B6ACBD7-1876-4EC5-A25E-0829FEF942A6}" destId="{A87CB39E-E7E2-4FB0-8AE5-93E232EAE464}" srcOrd="0" destOrd="0" presId="urn:microsoft.com/office/officeart/2005/8/layout/pyramid2"/>
    <dgm:cxn modelId="{3F972681-21E2-49CC-8B85-48F6BE976DE1}" type="presParOf" srcId="{2B6ACBD7-1876-4EC5-A25E-0829FEF942A6}" destId="{CA2CEB58-1F9E-4214-AADA-AA9895DB4D23}" srcOrd="1" destOrd="0" presId="urn:microsoft.com/office/officeart/2005/8/layout/pyramid2"/>
    <dgm:cxn modelId="{606CD8DA-923A-4352-B5A4-0B170DFB5230}" type="presParOf" srcId="{CA2CEB58-1F9E-4214-AADA-AA9895DB4D23}" destId="{8FC0E91B-10D0-4A9E-BCD8-DB0FC98F702B}" srcOrd="0" destOrd="0" presId="urn:microsoft.com/office/officeart/2005/8/layout/pyramid2"/>
    <dgm:cxn modelId="{4F8B09B5-9470-4D18-A683-A25ED7C9C4E1}" type="presParOf" srcId="{CA2CEB58-1F9E-4214-AADA-AA9895DB4D23}" destId="{2529734B-D500-4EDA-A84C-2A51BF38A6A0}" srcOrd="1" destOrd="0" presId="urn:microsoft.com/office/officeart/2005/8/layout/pyramid2"/>
    <dgm:cxn modelId="{866BFBA0-AD44-4B62-B1F1-6314311F52FF}" type="presParOf" srcId="{CA2CEB58-1F9E-4214-AADA-AA9895DB4D23}" destId="{8871DC66-2DC3-49C0-A47F-CD95E893A176}" srcOrd="2" destOrd="0" presId="urn:microsoft.com/office/officeart/2005/8/layout/pyramid2"/>
    <dgm:cxn modelId="{81871707-66B5-4EFF-80CF-DC828870CAFB}" type="presParOf" srcId="{CA2CEB58-1F9E-4214-AADA-AA9895DB4D23}" destId="{272EBCFD-05EC-48BA-8CE2-A86154AB58DD}" srcOrd="3" destOrd="0" presId="urn:microsoft.com/office/officeart/2005/8/layout/pyramid2"/>
    <dgm:cxn modelId="{A49075E3-1FD3-4E36-80D8-6483D91EBFD0}" type="presParOf" srcId="{CA2CEB58-1F9E-4214-AADA-AA9895DB4D23}" destId="{804B17CD-137D-4E0D-B7E7-8B66746EBEB0}" srcOrd="4" destOrd="0" presId="urn:microsoft.com/office/officeart/2005/8/layout/pyramid2"/>
    <dgm:cxn modelId="{58A42CE7-13E8-4FE3-830A-40DC63ECF429}" type="presParOf" srcId="{CA2CEB58-1F9E-4214-AADA-AA9895DB4D23}" destId="{16DC5A6B-FEED-4B6F-97E3-977D3BF3D241}" srcOrd="5" destOrd="0" presId="urn:microsoft.com/office/officeart/2005/8/layout/pyramid2"/>
    <dgm:cxn modelId="{7828E189-6937-412E-B2F2-6B1633197AE6}" type="presParOf" srcId="{CA2CEB58-1F9E-4214-AADA-AA9895DB4D23}" destId="{EBDC0252-682D-4108-86D5-3A23CFBE887E}" srcOrd="6" destOrd="0" presId="urn:microsoft.com/office/officeart/2005/8/layout/pyramid2"/>
    <dgm:cxn modelId="{425D5C57-F3B2-4A46-941E-5174F87732C7}" type="presParOf" srcId="{CA2CEB58-1F9E-4214-AADA-AA9895DB4D23}" destId="{5EBE4C10-3BE0-4CEA-A409-183B6225EEF4}" srcOrd="7" destOrd="0" presId="urn:microsoft.com/office/officeart/2005/8/layout/pyramid2"/>
    <dgm:cxn modelId="{DB540E0A-FD4C-4E6D-BCB8-42C62F44926C}" type="presParOf" srcId="{CA2CEB58-1F9E-4214-AADA-AA9895DB4D23}" destId="{7C7EE380-1F18-44E8-ADBA-E429A4D7F1AF}" srcOrd="8" destOrd="0" presId="urn:microsoft.com/office/officeart/2005/8/layout/pyramid2"/>
    <dgm:cxn modelId="{4F69D5C3-6F12-477E-92D9-1159DDFA872C}" type="presParOf" srcId="{CA2CEB58-1F9E-4214-AADA-AA9895DB4D23}" destId="{0D26C00A-EEF1-4D51-A22D-C7305703518B}" srcOrd="9" destOrd="0" presId="urn:microsoft.com/office/officeart/2005/8/layout/pyramid2"/>
    <dgm:cxn modelId="{1C099B75-8FEE-4521-A4DD-9BFA35EF7A7E}" type="presParOf" srcId="{CA2CEB58-1F9E-4214-AADA-AA9895DB4D23}" destId="{7B6BBB98-45FE-4A18-879F-BFDC56BAAA06}" srcOrd="10" destOrd="0" presId="urn:microsoft.com/office/officeart/2005/8/layout/pyramid2"/>
    <dgm:cxn modelId="{38C9BCDC-F1A7-4B07-9618-94F911E80E48}" type="presParOf" srcId="{CA2CEB58-1F9E-4214-AADA-AA9895DB4D23}" destId="{3C1BE1D6-381E-4EE4-8020-2033224FF2AB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DFF222C-169B-4CBB-AC06-FA3BE8C92F5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B3F4A3-611E-42A1-B471-77945559F57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effectLst/>
            </a:rPr>
            <a:t> </a:t>
          </a:r>
          <a:r>
            <a:rPr lang="ru-RU" sz="1600" b="1" dirty="0" smtClean="0">
              <a:effectLst/>
              <a:latin typeface="Times New Roman" pitchFamily="18" charset="0"/>
              <a:cs typeface="Times New Roman" pitchFamily="18" charset="0"/>
            </a:rPr>
            <a:t>БЕЗОПАСНОЕ ПОВЕДЕНИЕ</a:t>
          </a:r>
          <a:endParaRPr lang="ru-RU" sz="16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0F0088DD-2B1B-45C9-BC56-E4ECC09FF150}" type="par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D2E7DBF1-E72C-4E23-8B10-CAD5C2CADDA2}" type="sibTrans" cxnId="{37E1694F-278A-4E52-BBDB-F0AD1A719626}">
      <dgm:prSet/>
      <dgm:spPr/>
      <dgm:t>
        <a:bodyPr/>
        <a:lstStyle/>
        <a:p>
          <a:endParaRPr lang="ru-RU" sz="2400">
            <a:effectLst/>
          </a:endParaRPr>
        </a:p>
      </dgm:t>
    </dgm:pt>
    <dgm:pt modelId="{A05EA288-8F0C-4837-8092-97530A83CE5E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800" b="1" dirty="0" smtClean="0">
              <a:effectLst/>
            </a:rPr>
            <a:t>НА ДОРОГЕ</a:t>
          </a:r>
          <a:endParaRPr lang="ru-RU" sz="2800" dirty="0">
            <a:effectLst/>
          </a:endParaRPr>
        </a:p>
      </dgm:t>
    </dgm:pt>
    <dgm:pt modelId="{5FC02DF2-1ED5-4DD8-96EB-D7288B48CB94}" type="parTrans" cxnId="{446C6C69-08C6-40CB-B87B-0E3F77B3306E}">
      <dgm:prSet/>
      <dgm:spPr/>
      <dgm:t>
        <a:bodyPr/>
        <a:lstStyle/>
        <a:p>
          <a:endParaRPr lang="ru-RU"/>
        </a:p>
      </dgm:t>
    </dgm:pt>
    <dgm:pt modelId="{CD58833F-5A80-4850-8E87-C8E821D2266A}" type="sibTrans" cxnId="{446C6C69-08C6-40CB-B87B-0E3F77B3306E}">
      <dgm:prSet/>
      <dgm:spPr/>
      <dgm:t>
        <a:bodyPr/>
        <a:lstStyle/>
        <a:p>
          <a:endParaRPr lang="ru-RU"/>
        </a:p>
      </dgm:t>
    </dgm:pt>
    <dgm:pt modelId="{081C2602-9488-4D5B-8E7D-CE8F1E32D43C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800" b="1" dirty="0" smtClean="0">
              <a:effectLst/>
            </a:rPr>
            <a:t>В ПРИРОДЕ</a:t>
          </a:r>
          <a:endParaRPr lang="ru-RU" sz="2800" dirty="0">
            <a:effectLst/>
          </a:endParaRPr>
        </a:p>
      </dgm:t>
    </dgm:pt>
    <dgm:pt modelId="{5E6BFF9E-65B9-4D1D-AF94-9FF4C61997C4}" type="parTrans" cxnId="{6681998A-1BA8-4505-8DD9-BCC300D34023}">
      <dgm:prSet/>
      <dgm:spPr/>
      <dgm:t>
        <a:bodyPr/>
        <a:lstStyle/>
        <a:p>
          <a:endParaRPr lang="ru-RU"/>
        </a:p>
      </dgm:t>
    </dgm:pt>
    <dgm:pt modelId="{74998259-3F8E-44E4-9C11-B8DD09F9A095}" type="sibTrans" cxnId="{6681998A-1BA8-4505-8DD9-BCC300D34023}">
      <dgm:prSet/>
      <dgm:spPr/>
      <dgm:t>
        <a:bodyPr/>
        <a:lstStyle/>
        <a:p>
          <a:endParaRPr lang="ru-RU"/>
        </a:p>
      </dgm:t>
    </dgm:pt>
    <dgm:pt modelId="{42593D1D-22AF-4129-970F-D954C3E09FB9}">
      <dgm:prSet phldrT="[Текст]" custT="1"/>
      <dgm:spPr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b="1" dirty="0" smtClean="0">
              <a:effectLst/>
            </a:rPr>
            <a:t>СОБСТВЕННОЙ ЖИЗНЕДЕЯТЕЛЬНОСТИ</a:t>
          </a:r>
          <a:endParaRPr lang="ru-RU" sz="1800" dirty="0">
            <a:effectLst/>
          </a:endParaRPr>
        </a:p>
      </dgm:t>
    </dgm:pt>
    <dgm:pt modelId="{2DEC705F-ECD9-4F55-BB38-1AF32B684994}" type="parTrans" cxnId="{56781341-E3F6-4793-B2D3-80B44A623ED0}">
      <dgm:prSet/>
      <dgm:spPr/>
      <dgm:t>
        <a:bodyPr/>
        <a:lstStyle/>
        <a:p>
          <a:endParaRPr lang="ru-RU"/>
        </a:p>
      </dgm:t>
    </dgm:pt>
    <dgm:pt modelId="{BAA1293C-763E-4B31-A335-59BAA111E5B4}" type="sibTrans" cxnId="{56781341-E3F6-4793-B2D3-80B44A623ED0}">
      <dgm:prSet/>
      <dgm:spPr/>
      <dgm:t>
        <a:bodyPr/>
        <a:lstStyle/>
        <a:p>
          <a:endParaRPr lang="ru-RU"/>
        </a:p>
      </dgm:t>
    </dgm:pt>
    <dgm:pt modelId="{EB9B9CD5-0A8B-4489-960F-314C2C1876D3}" type="pres">
      <dgm:prSet presAssocID="{9DFF222C-169B-4CBB-AC06-FA3BE8C92F5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ABA5567-A540-4556-8410-5C7D9D1E5EEF}" type="pres">
      <dgm:prSet presAssocID="{0EB3F4A3-611E-42A1-B471-77945559F579}" presName="linNode" presStyleCnt="0"/>
      <dgm:spPr/>
    </dgm:pt>
    <dgm:pt modelId="{067C32FF-6B8A-47C9-95FC-97357A113989}" type="pres">
      <dgm:prSet presAssocID="{0EB3F4A3-611E-42A1-B471-77945559F579}" presName="parentShp" presStyleLbl="node1" presStyleIdx="0" presStyleCnt="4" custScaleX="71313" custScaleY="54526" custLinFactNeighborX="-48086" custLinFactNeighborY="41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3425F-8D86-4CCE-8587-515A9B23F6BC}" type="pres">
      <dgm:prSet presAssocID="{0EB3F4A3-611E-42A1-B471-77945559F579}" presName="childShp" presStyleLbl="bgAccFollowNode1" presStyleIdx="0" presStyleCnt="4" custAng="20306768" custScaleX="20220" custScaleY="13456" custLinFactNeighborX="-58389" custLinFactNeighborY="299">
        <dgm:presLayoutVars>
          <dgm:bulletEnabled val="1"/>
        </dgm:presLayoutVars>
      </dgm:prSet>
      <dgm:spPr>
        <a:solidFill>
          <a:schemeClr val="bg2">
            <a:alpha val="90000"/>
          </a:schemeClr>
        </a:solidFill>
      </dgm:spPr>
      <dgm:t>
        <a:bodyPr/>
        <a:lstStyle/>
        <a:p>
          <a:endParaRPr lang="ru-RU"/>
        </a:p>
      </dgm:t>
    </dgm:pt>
    <dgm:pt modelId="{74C0C34F-B072-4602-B25E-40738ECDDAF1}" type="pres">
      <dgm:prSet presAssocID="{D2E7DBF1-E72C-4E23-8B10-CAD5C2CADDA2}" presName="spacing" presStyleCnt="0"/>
      <dgm:spPr/>
    </dgm:pt>
    <dgm:pt modelId="{652A33D8-76C7-49B4-AAE7-38425689B3BD}" type="pres">
      <dgm:prSet presAssocID="{A05EA288-8F0C-4837-8092-97530A83CE5E}" presName="linNode" presStyleCnt="0"/>
      <dgm:spPr/>
    </dgm:pt>
    <dgm:pt modelId="{842185E0-3D03-461A-942B-9E3D71BC88C3}" type="pres">
      <dgm:prSet presAssocID="{A05EA288-8F0C-4837-8092-97530A83CE5E}" presName="parentShp" presStyleLbl="node1" presStyleIdx="1" presStyleCnt="4" custScaleX="88524" custScaleY="23870" custLinFactNeighborX="50819" custLinFactNeighborY="-569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A133E-B84C-4B93-9B8A-8FAD21A028EE}" type="pres">
      <dgm:prSet presAssocID="{A05EA288-8F0C-4837-8092-97530A83CE5E}" presName="childShp" presStyleLbl="bgAccFollowNode1" presStyleIdx="1" presStyleCnt="4" custFlipVert="1" custFlipHor="1" custScaleX="18032" custScaleY="14073" custLinFactNeighborX="76010" custLinFactNeighborY="31495">
        <dgm:presLayoutVars>
          <dgm:bulletEnabled val="1"/>
        </dgm:presLayoutVars>
      </dgm:prSet>
      <dgm:spPr>
        <a:solidFill>
          <a:schemeClr val="tx1">
            <a:alpha val="90000"/>
          </a:schemeClr>
        </a:solidFill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AF6DEC44-0039-4807-BE43-E221436B094C}" type="pres">
      <dgm:prSet presAssocID="{CD58833F-5A80-4850-8E87-C8E821D2266A}" presName="spacing" presStyleCnt="0"/>
      <dgm:spPr/>
    </dgm:pt>
    <dgm:pt modelId="{9CDEB211-758C-4F19-88D5-47874B98003B}" type="pres">
      <dgm:prSet presAssocID="{081C2602-9488-4D5B-8E7D-CE8F1E32D43C}" presName="linNode" presStyleCnt="0"/>
      <dgm:spPr/>
    </dgm:pt>
    <dgm:pt modelId="{47B187CA-1D5D-4D67-A81D-8DDA0B1EF692}" type="pres">
      <dgm:prSet presAssocID="{081C2602-9488-4D5B-8E7D-CE8F1E32D43C}" presName="parentShp" presStyleLbl="node1" presStyleIdx="2" presStyleCnt="4" custScaleX="88524" custScaleY="23870" custLinFactNeighborX="46448" custLinFactNeighborY="-43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B8D41-D8D3-4DD6-93B5-94D13DE6EB8E}" type="pres">
      <dgm:prSet presAssocID="{081C2602-9488-4D5B-8E7D-CE8F1E32D43C}" presName="childShp" presStyleLbl="bgAccFollowNode1" presStyleIdx="2" presStyleCnt="4" custFlipVert="1" custFlipHor="0" custScaleX="6557" custScaleY="3876" custLinFactNeighborX="53279" custLinFactNeighborY="95180">
        <dgm:presLayoutVars>
          <dgm:bulletEnabled val="1"/>
        </dgm:presLayoutVars>
      </dgm:prSet>
      <dgm:spPr>
        <a:solidFill>
          <a:schemeClr val="tx1">
            <a:alpha val="90000"/>
          </a:schemeClr>
        </a:solidFill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6FEAE032-BBB4-4A06-A138-85A8A3CC6158}" type="pres">
      <dgm:prSet presAssocID="{74998259-3F8E-44E4-9C11-B8DD09F9A095}" presName="spacing" presStyleCnt="0"/>
      <dgm:spPr/>
    </dgm:pt>
    <dgm:pt modelId="{80FDA6FB-35F1-45BB-83C6-BE3FD40F2D3E}" type="pres">
      <dgm:prSet presAssocID="{42593D1D-22AF-4129-970F-D954C3E09FB9}" presName="linNode" presStyleCnt="0"/>
      <dgm:spPr/>
    </dgm:pt>
    <dgm:pt modelId="{373C822D-9F6A-4F2C-B39A-9BBC48B799CB}" type="pres">
      <dgm:prSet presAssocID="{42593D1D-22AF-4129-970F-D954C3E09FB9}" presName="parentShp" presStyleLbl="node1" presStyleIdx="3" presStyleCnt="4" custScaleX="88524" custScaleY="23870" custLinFactNeighborX="60109" custLinFactNeighborY="-25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BD778-7F7C-4286-B89A-F0D9AC3A02C5}" type="pres">
      <dgm:prSet presAssocID="{42593D1D-22AF-4129-970F-D954C3E09FB9}" presName="childShp" presStyleLbl="bgAccFollowNode1" presStyleIdx="3" presStyleCnt="4" custFlipVert="1" custFlipHor="1" custScaleX="33880" custScaleY="28101">
        <dgm:presLayoutVars>
          <dgm:bulletEnabled val="1"/>
        </dgm:presLayoutVars>
      </dgm:prSet>
      <dgm:spPr>
        <a:solidFill>
          <a:schemeClr val="tx1">
            <a:alpha val="90000"/>
          </a:schemeClr>
        </a:solidFill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4EB28B97-6EB9-4010-BD5A-6D65B9149289}" type="presOf" srcId="{42593D1D-22AF-4129-970F-D954C3E09FB9}" destId="{373C822D-9F6A-4F2C-B39A-9BBC48B799CB}" srcOrd="0" destOrd="0" presId="urn:microsoft.com/office/officeart/2005/8/layout/vList6"/>
    <dgm:cxn modelId="{6681998A-1BA8-4505-8DD9-BCC300D34023}" srcId="{9DFF222C-169B-4CBB-AC06-FA3BE8C92F5C}" destId="{081C2602-9488-4D5B-8E7D-CE8F1E32D43C}" srcOrd="2" destOrd="0" parTransId="{5E6BFF9E-65B9-4D1D-AF94-9FF4C61997C4}" sibTransId="{74998259-3F8E-44E4-9C11-B8DD09F9A095}"/>
    <dgm:cxn modelId="{2C9A3D80-6BFE-40DB-955C-5062FD73F5C0}" type="presOf" srcId="{9DFF222C-169B-4CBB-AC06-FA3BE8C92F5C}" destId="{EB9B9CD5-0A8B-4489-960F-314C2C1876D3}" srcOrd="0" destOrd="0" presId="urn:microsoft.com/office/officeart/2005/8/layout/vList6"/>
    <dgm:cxn modelId="{BC4B5EFB-4C6F-465C-9298-BC7EF726087E}" type="presOf" srcId="{081C2602-9488-4D5B-8E7D-CE8F1E32D43C}" destId="{47B187CA-1D5D-4D67-A81D-8DDA0B1EF692}" srcOrd="0" destOrd="0" presId="urn:microsoft.com/office/officeart/2005/8/layout/vList6"/>
    <dgm:cxn modelId="{37E1694F-278A-4E52-BBDB-F0AD1A719626}" srcId="{9DFF222C-169B-4CBB-AC06-FA3BE8C92F5C}" destId="{0EB3F4A3-611E-42A1-B471-77945559F579}" srcOrd="0" destOrd="0" parTransId="{0F0088DD-2B1B-45C9-BC56-E4ECC09FF150}" sibTransId="{D2E7DBF1-E72C-4E23-8B10-CAD5C2CADDA2}"/>
    <dgm:cxn modelId="{56781341-E3F6-4793-B2D3-80B44A623ED0}" srcId="{9DFF222C-169B-4CBB-AC06-FA3BE8C92F5C}" destId="{42593D1D-22AF-4129-970F-D954C3E09FB9}" srcOrd="3" destOrd="0" parTransId="{2DEC705F-ECD9-4F55-BB38-1AF32B684994}" sibTransId="{BAA1293C-763E-4B31-A335-59BAA111E5B4}"/>
    <dgm:cxn modelId="{446C6C69-08C6-40CB-B87B-0E3F77B3306E}" srcId="{9DFF222C-169B-4CBB-AC06-FA3BE8C92F5C}" destId="{A05EA288-8F0C-4837-8092-97530A83CE5E}" srcOrd="1" destOrd="0" parTransId="{5FC02DF2-1ED5-4DD8-96EB-D7288B48CB94}" sibTransId="{CD58833F-5A80-4850-8E87-C8E821D2266A}"/>
    <dgm:cxn modelId="{F81A96ED-9741-4846-A0EA-53AE8E6794B4}" type="presOf" srcId="{0EB3F4A3-611E-42A1-B471-77945559F579}" destId="{067C32FF-6B8A-47C9-95FC-97357A113989}" srcOrd="0" destOrd="0" presId="urn:microsoft.com/office/officeart/2005/8/layout/vList6"/>
    <dgm:cxn modelId="{DBC33EEB-3802-4D6C-8CF3-4BC042D512E9}" type="presOf" srcId="{A05EA288-8F0C-4837-8092-97530A83CE5E}" destId="{842185E0-3D03-461A-942B-9E3D71BC88C3}" srcOrd="0" destOrd="0" presId="urn:microsoft.com/office/officeart/2005/8/layout/vList6"/>
    <dgm:cxn modelId="{3D41F09C-034D-447F-9A52-F3E831DF2A97}" type="presParOf" srcId="{EB9B9CD5-0A8B-4489-960F-314C2C1876D3}" destId="{CABA5567-A540-4556-8410-5C7D9D1E5EEF}" srcOrd="0" destOrd="0" presId="urn:microsoft.com/office/officeart/2005/8/layout/vList6"/>
    <dgm:cxn modelId="{ECA3AF44-57E8-4C9F-98FD-510B93532D20}" type="presParOf" srcId="{CABA5567-A540-4556-8410-5C7D9D1E5EEF}" destId="{067C32FF-6B8A-47C9-95FC-97357A113989}" srcOrd="0" destOrd="0" presId="urn:microsoft.com/office/officeart/2005/8/layout/vList6"/>
    <dgm:cxn modelId="{0EB8445D-06B6-4DF1-BBA2-DA2C6F302BEB}" type="presParOf" srcId="{CABA5567-A540-4556-8410-5C7D9D1E5EEF}" destId="{6133425F-8D86-4CCE-8587-515A9B23F6BC}" srcOrd="1" destOrd="0" presId="urn:microsoft.com/office/officeart/2005/8/layout/vList6"/>
    <dgm:cxn modelId="{4571F820-463F-4113-8C3E-551DC29BD412}" type="presParOf" srcId="{EB9B9CD5-0A8B-4489-960F-314C2C1876D3}" destId="{74C0C34F-B072-4602-B25E-40738ECDDAF1}" srcOrd="1" destOrd="0" presId="urn:microsoft.com/office/officeart/2005/8/layout/vList6"/>
    <dgm:cxn modelId="{8788F4BA-067A-4E77-A239-DF6C21CF4D55}" type="presParOf" srcId="{EB9B9CD5-0A8B-4489-960F-314C2C1876D3}" destId="{652A33D8-76C7-49B4-AAE7-38425689B3BD}" srcOrd="2" destOrd="0" presId="urn:microsoft.com/office/officeart/2005/8/layout/vList6"/>
    <dgm:cxn modelId="{096FDA4E-78F8-43C4-80E4-B28C077B0314}" type="presParOf" srcId="{652A33D8-76C7-49B4-AAE7-38425689B3BD}" destId="{842185E0-3D03-461A-942B-9E3D71BC88C3}" srcOrd="0" destOrd="0" presId="urn:microsoft.com/office/officeart/2005/8/layout/vList6"/>
    <dgm:cxn modelId="{7C3F7A8B-64F5-408F-B613-B20BB10CC361}" type="presParOf" srcId="{652A33D8-76C7-49B4-AAE7-38425689B3BD}" destId="{87EA133E-B84C-4B93-9B8A-8FAD21A028EE}" srcOrd="1" destOrd="0" presId="urn:microsoft.com/office/officeart/2005/8/layout/vList6"/>
    <dgm:cxn modelId="{CE00E97F-12BA-49C0-BE83-1AAFBB5B217A}" type="presParOf" srcId="{EB9B9CD5-0A8B-4489-960F-314C2C1876D3}" destId="{AF6DEC44-0039-4807-BE43-E221436B094C}" srcOrd="3" destOrd="0" presId="urn:microsoft.com/office/officeart/2005/8/layout/vList6"/>
    <dgm:cxn modelId="{92F750E6-35E4-4E3D-BA6D-BF352D6ED1F6}" type="presParOf" srcId="{EB9B9CD5-0A8B-4489-960F-314C2C1876D3}" destId="{9CDEB211-758C-4F19-88D5-47874B98003B}" srcOrd="4" destOrd="0" presId="urn:microsoft.com/office/officeart/2005/8/layout/vList6"/>
    <dgm:cxn modelId="{78DDE358-D3A5-49DC-B396-27860FDACDB9}" type="presParOf" srcId="{9CDEB211-758C-4F19-88D5-47874B98003B}" destId="{47B187CA-1D5D-4D67-A81D-8DDA0B1EF692}" srcOrd="0" destOrd="0" presId="urn:microsoft.com/office/officeart/2005/8/layout/vList6"/>
    <dgm:cxn modelId="{4CD5EF9A-FD4C-4F69-8748-CFA91C379F71}" type="presParOf" srcId="{9CDEB211-758C-4F19-88D5-47874B98003B}" destId="{6F2B8D41-D8D3-4DD6-93B5-94D13DE6EB8E}" srcOrd="1" destOrd="0" presId="urn:microsoft.com/office/officeart/2005/8/layout/vList6"/>
    <dgm:cxn modelId="{41A5C2A1-FD79-4697-8FD6-EE57F3832DB3}" type="presParOf" srcId="{EB9B9CD5-0A8B-4489-960F-314C2C1876D3}" destId="{6FEAE032-BBB4-4A06-A138-85A8A3CC6158}" srcOrd="5" destOrd="0" presId="urn:microsoft.com/office/officeart/2005/8/layout/vList6"/>
    <dgm:cxn modelId="{4B5E8201-E246-4A13-9BAA-F99099F3C874}" type="presParOf" srcId="{EB9B9CD5-0A8B-4489-960F-314C2C1876D3}" destId="{80FDA6FB-35F1-45BB-83C6-BE3FD40F2D3E}" srcOrd="6" destOrd="0" presId="urn:microsoft.com/office/officeart/2005/8/layout/vList6"/>
    <dgm:cxn modelId="{694B0FE2-DB65-474F-93E6-804EE69E19ED}" type="presParOf" srcId="{80FDA6FB-35F1-45BB-83C6-BE3FD40F2D3E}" destId="{373C822D-9F6A-4F2C-B39A-9BBC48B799CB}" srcOrd="0" destOrd="0" presId="urn:microsoft.com/office/officeart/2005/8/layout/vList6"/>
    <dgm:cxn modelId="{97149693-5970-4C09-8108-A8E9275B82A2}" type="presParOf" srcId="{80FDA6FB-35F1-45BB-83C6-BE3FD40F2D3E}" destId="{398BD778-7F7C-4286-B89A-F0D9AC3A02C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56E540-487F-4B5C-A125-AEEE3013FF77}">
      <dsp:nvSpPr>
        <dsp:cNvPr id="0" name=""/>
        <dsp:cNvSpPr/>
      </dsp:nvSpPr>
      <dsp:spPr>
        <a:xfrm>
          <a:off x="143985" y="144020"/>
          <a:ext cx="4464524" cy="124147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Предвидеть опасность</a:t>
          </a:r>
          <a:endParaRPr lang="ru-RU" sz="3200" kern="1200" dirty="0"/>
        </a:p>
      </dsp:txBody>
      <dsp:txXfrm>
        <a:off x="204589" y="204624"/>
        <a:ext cx="4343316" cy="1120266"/>
      </dsp:txXfrm>
    </dsp:sp>
    <dsp:sp modelId="{146F3803-4C29-4854-8269-34200C3EEC3C}">
      <dsp:nvSpPr>
        <dsp:cNvPr id="0" name=""/>
        <dsp:cNvSpPr/>
      </dsp:nvSpPr>
      <dsp:spPr>
        <a:xfrm>
          <a:off x="2304299" y="1872208"/>
          <a:ext cx="4032479" cy="11184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При возможности избегать</a:t>
          </a:r>
          <a:endParaRPr lang="ru-RU" sz="3200" kern="1200" dirty="0"/>
        </a:p>
      </dsp:txBody>
      <dsp:txXfrm>
        <a:off x="2358897" y="1926806"/>
        <a:ext cx="3923283" cy="1009259"/>
      </dsp:txXfrm>
    </dsp:sp>
    <dsp:sp modelId="{9603FCAB-2572-482A-8D3A-1F6D9E770026}">
      <dsp:nvSpPr>
        <dsp:cNvPr id="0" name=""/>
        <dsp:cNvSpPr/>
      </dsp:nvSpPr>
      <dsp:spPr>
        <a:xfrm>
          <a:off x="4752496" y="3528392"/>
          <a:ext cx="4032479" cy="11980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При необходимости действовать</a:t>
          </a:r>
          <a:endParaRPr lang="ru-RU" sz="3200" kern="1200" dirty="0"/>
        </a:p>
      </dsp:txBody>
      <dsp:txXfrm>
        <a:off x="4810981" y="3586877"/>
        <a:ext cx="3915509" cy="10811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EA133E-B84C-4B93-9B8A-8FAD21A028EE}">
      <dsp:nvSpPr>
        <dsp:cNvPr id="0" name=""/>
        <dsp:cNvSpPr/>
      </dsp:nvSpPr>
      <dsp:spPr>
        <a:xfrm flipH="1" flipV="1">
          <a:off x="7834511" y="1967533"/>
          <a:ext cx="950464" cy="718789"/>
        </a:xfrm>
        <a:prstGeom prst="rightArrow">
          <a:avLst>
            <a:gd name="adj1" fmla="val 75000"/>
            <a:gd name="adj2" fmla="val 50000"/>
          </a:avLst>
        </a:prstGeom>
        <a:solidFill>
          <a:schemeClr val="tx1">
            <a:alpha val="90000"/>
          </a:schemeClr>
        </a:solidFill>
        <a:ln w="25400" cap="flat" cmpd="sng" algn="ctr">
          <a:solidFill>
            <a:schemeClr val="tx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2185E0-3D03-461A-942B-9E3D71BC88C3}">
      <dsp:nvSpPr>
        <dsp:cNvPr id="0" name=""/>
        <dsp:cNvSpPr/>
      </dsp:nvSpPr>
      <dsp:spPr>
        <a:xfrm>
          <a:off x="72019" y="1206888"/>
          <a:ext cx="3110724" cy="1219178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0800000" scaled="1"/>
          <a:tileRect/>
        </a:gra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НА ДОРОГЕ</a:t>
          </a:r>
          <a:endParaRPr lang="ru-RU" sz="24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1534" y="1266403"/>
        <a:ext cx="2991694" cy="1100148"/>
      </dsp:txXfrm>
    </dsp:sp>
    <dsp:sp modelId="{6F2B8D41-D8D3-4DD6-93B5-94D13DE6EB8E}">
      <dsp:nvSpPr>
        <dsp:cNvPr id="0" name=""/>
        <dsp:cNvSpPr/>
      </dsp:nvSpPr>
      <dsp:spPr>
        <a:xfrm flipV="1">
          <a:off x="7647260" y="4914598"/>
          <a:ext cx="345618" cy="197969"/>
        </a:xfrm>
        <a:prstGeom prst="rightArrow">
          <a:avLst>
            <a:gd name="adj1" fmla="val 75000"/>
            <a:gd name="adj2" fmla="val 50000"/>
          </a:avLst>
        </a:prstGeom>
        <a:solidFill>
          <a:schemeClr val="tx1">
            <a:alpha val="90000"/>
          </a:schemeClr>
        </a:solidFill>
        <a:ln w="25400" cap="flat" cmpd="sng" algn="ctr">
          <a:solidFill>
            <a:schemeClr val="tx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187CA-1D5D-4D67-A81D-8DDA0B1EF692}">
      <dsp:nvSpPr>
        <dsp:cNvPr id="0" name=""/>
        <dsp:cNvSpPr/>
      </dsp:nvSpPr>
      <dsp:spPr>
        <a:xfrm>
          <a:off x="5616648" y="1206888"/>
          <a:ext cx="3110724" cy="1219178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0800000" scaled="1"/>
          <a:tileRect/>
        </a:gra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В ПРИРОДЕ</a:t>
          </a:r>
          <a:endParaRPr lang="ru-RU" sz="240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676163" y="1266403"/>
        <a:ext cx="2991694" cy="1100148"/>
      </dsp:txXfrm>
    </dsp:sp>
    <dsp:sp modelId="{398BD778-7F7C-4286-B89A-F0D9AC3A02C5}">
      <dsp:nvSpPr>
        <dsp:cNvPr id="0" name=""/>
        <dsp:cNvSpPr/>
      </dsp:nvSpPr>
      <dsp:spPr>
        <a:xfrm flipH="1" flipV="1">
          <a:off x="5695212" y="3568579"/>
          <a:ext cx="1785809" cy="1435279"/>
        </a:xfrm>
        <a:prstGeom prst="rightArrow">
          <a:avLst>
            <a:gd name="adj1" fmla="val 75000"/>
            <a:gd name="adj2" fmla="val 50000"/>
          </a:avLst>
        </a:prstGeom>
        <a:solidFill>
          <a:schemeClr val="tx1">
            <a:alpha val="90000"/>
          </a:schemeClr>
        </a:solidFill>
        <a:ln w="25400" cap="flat" cmpd="sng" algn="ctr">
          <a:solidFill>
            <a:schemeClr val="tx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3C822D-9F6A-4F2C-B39A-9BBC48B799CB}">
      <dsp:nvSpPr>
        <dsp:cNvPr id="0" name=""/>
        <dsp:cNvSpPr/>
      </dsp:nvSpPr>
      <dsp:spPr>
        <a:xfrm>
          <a:off x="2124857" y="3123735"/>
          <a:ext cx="4391258" cy="1219178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0800000" scaled="1"/>
          <a:tileRect/>
        </a:gra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БЕЗОПАСНОСТЬ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СОБСТВЕННОЙ ЖИЗНЕДЕЯТЕЛЬНОСТИ</a:t>
          </a:r>
          <a:endParaRPr lang="ru-RU" sz="240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84372" y="3183250"/>
        <a:ext cx="4272228" cy="11001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985CC-25F7-49FE-B60C-D6E1908BACD7}">
      <dsp:nvSpPr>
        <dsp:cNvPr id="0" name=""/>
        <dsp:cNvSpPr/>
      </dsp:nvSpPr>
      <dsp:spPr>
        <a:xfrm rot="5400000">
          <a:off x="-286137" y="288147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669665"/>
        <a:ext cx="1335309" cy="572275"/>
      </dsp:txXfrm>
    </dsp:sp>
    <dsp:sp modelId="{A6547363-5B5A-4E40-8608-66DBB2CC9275}">
      <dsp:nvSpPr>
        <dsp:cNvPr id="0" name=""/>
        <dsp:cNvSpPr/>
      </dsp:nvSpPr>
      <dsp:spPr>
        <a:xfrm rot="5400000">
          <a:off x="4440177" y="-3102859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Дать представления правильного поведения в природе</a:t>
          </a:r>
          <a:endParaRPr lang="ru-RU" sz="24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335309" y="62537"/>
        <a:ext cx="7389138" cy="1118873"/>
      </dsp:txXfrm>
    </dsp:sp>
    <dsp:sp modelId="{00FA910F-8DD8-49AB-AB38-37537F522D35}">
      <dsp:nvSpPr>
        <dsp:cNvPr id="0" name=""/>
        <dsp:cNvSpPr/>
      </dsp:nvSpPr>
      <dsp:spPr>
        <a:xfrm rot="5400000">
          <a:off x="-286137" y="2004529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2386047"/>
        <a:ext cx="1335309" cy="572275"/>
      </dsp:txXfrm>
    </dsp:sp>
    <dsp:sp modelId="{2A75FAD6-20BF-42DE-83DB-1240509E5730}">
      <dsp:nvSpPr>
        <dsp:cNvPr id="0" name=""/>
        <dsp:cNvSpPr/>
      </dsp:nvSpPr>
      <dsp:spPr>
        <a:xfrm rot="5400000">
          <a:off x="4440177" y="-1386476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Формировать первоначальные умения и навыки безопасного и    экологически грамотного поведения детей в природ</a:t>
          </a:r>
          <a:r>
            <a:rPr lang="ru-RU" sz="24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е</a:t>
          </a:r>
          <a:endParaRPr lang="ru-RU" sz="240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335309" y="1778920"/>
        <a:ext cx="7389138" cy="1118873"/>
      </dsp:txXfrm>
    </dsp:sp>
    <dsp:sp modelId="{2E933CC9-27C3-46E7-BD86-10E3A2437A99}">
      <dsp:nvSpPr>
        <dsp:cNvPr id="0" name=""/>
        <dsp:cNvSpPr/>
      </dsp:nvSpPr>
      <dsp:spPr>
        <a:xfrm rot="5400000">
          <a:off x="-286137" y="3720911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4102429"/>
        <a:ext cx="1335309" cy="572275"/>
      </dsp:txXfrm>
    </dsp:sp>
    <dsp:sp modelId="{C4F78421-EDFE-46F0-89F4-743136BB4C63}">
      <dsp:nvSpPr>
        <dsp:cNvPr id="0" name=""/>
        <dsp:cNvSpPr/>
      </dsp:nvSpPr>
      <dsp:spPr>
        <a:xfrm rot="5400000">
          <a:off x="4440177" y="329905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Воспитывать экологическую культуру</a:t>
          </a:r>
          <a:endParaRPr lang="ru-RU" sz="24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335309" y="3495301"/>
        <a:ext cx="7389138" cy="11188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985CC-25F7-49FE-B60C-D6E1908BACD7}">
      <dsp:nvSpPr>
        <dsp:cNvPr id="0" name=""/>
        <dsp:cNvSpPr/>
      </dsp:nvSpPr>
      <dsp:spPr>
        <a:xfrm rot="5400000">
          <a:off x="-286137" y="288147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669665"/>
        <a:ext cx="1335309" cy="572275"/>
      </dsp:txXfrm>
    </dsp:sp>
    <dsp:sp modelId="{A6547363-5B5A-4E40-8608-66DBB2CC9275}">
      <dsp:nvSpPr>
        <dsp:cNvPr id="0" name=""/>
        <dsp:cNvSpPr/>
      </dsp:nvSpPr>
      <dsp:spPr>
        <a:xfrm rot="5400000">
          <a:off x="4440177" y="-3102859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Познакомить с правилами безопасности  на дорогах  </a:t>
          </a:r>
          <a:endParaRPr lang="ru-RU" sz="28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335309" y="62537"/>
        <a:ext cx="7389138" cy="1118873"/>
      </dsp:txXfrm>
    </dsp:sp>
    <dsp:sp modelId="{00FA910F-8DD8-49AB-AB38-37537F522D35}">
      <dsp:nvSpPr>
        <dsp:cNvPr id="0" name=""/>
        <dsp:cNvSpPr/>
      </dsp:nvSpPr>
      <dsp:spPr>
        <a:xfrm rot="5400000">
          <a:off x="-286137" y="2004529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2386047"/>
        <a:ext cx="1335309" cy="572275"/>
      </dsp:txXfrm>
    </dsp:sp>
    <dsp:sp modelId="{2A75FAD6-20BF-42DE-83DB-1240509E5730}">
      <dsp:nvSpPr>
        <dsp:cNvPr id="0" name=""/>
        <dsp:cNvSpPr/>
      </dsp:nvSpPr>
      <dsp:spPr>
        <a:xfrm rot="5400000">
          <a:off x="4402333" y="-1406476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Уточнять и расширять представления детей о понятиях «улица», «правила дорожного движения»</a:t>
          </a:r>
          <a:endParaRPr lang="ru-RU" sz="24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297465" y="1758920"/>
        <a:ext cx="7389138" cy="1118873"/>
      </dsp:txXfrm>
    </dsp:sp>
    <dsp:sp modelId="{2E933CC9-27C3-46E7-BD86-10E3A2437A99}">
      <dsp:nvSpPr>
        <dsp:cNvPr id="0" name=""/>
        <dsp:cNvSpPr/>
      </dsp:nvSpPr>
      <dsp:spPr>
        <a:xfrm rot="5400000">
          <a:off x="-286137" y="3720911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4102429"/>
        <a:ext cx="1335309" cy="572275"/>
      </dsp:txXfrm>
    </dsp:sp>
    <dsp:sp modelId="{C4F78421-EDFE-46F0-89F4-743136BB4C63}">
      <dsp:nvSpPr>
        <dsp:cNvPr id="0" name=""/>
        <dsp:cNvSpPr/>
      </dsp:nvSpPr>
      <dsp:spPr>
        <a:xfrm rot="5400000">
          <a:off x="4400992" y="322664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Знакомить детей с правилами перехода проезжей части.</a:t>
          </a:r>
          <a:endParaRPr lang="ru-RU" sz="24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296124" y="3488060"/>
        <a:ext cx="7389138" cy="11188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985CC-25F7-49FE-B60C-D6E1908BACD7}">
      <dsp:nvSpPr>
        <dsp:cNvPr id="0" name=""/>
        <dsp:cNvSpPr/>
      </dsp:nvSpPr>
      <dsp:spPr>
        <a:xfrm rot="5400000">
          <a:off x="-285858" y="290475"/>
          <a:ext cx="1905721" cy="1334005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671620"/>
        <a:ext cx="1334005" cy="571716"/>
      </dsp:txXfrm>
    </dsp:sp>
    <dsp:sp modelId="{A6547363-5B5A-4E40-8608-66DBB2CC9275}">
      <dsp:nvSpPr>
        <dsp:cNvPr id="0" name=""/>
        <dsp:cNvSpPr/>
      </dsp:nvSpPr>
      <dsp:spPr>
        <a:xfrm rot="5400000">
          <a:off x="4440131" y="-3101508"/>
          <a:ext cx="1238719" cy="74509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Формировать знания о понятиях «можно-нельзя», «опасно»</a:t>
          </a:r>
          <a:endParaRPr lang="ru-RU" sz="24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334006" y="65086"/>
        <a:ext cx="7390501" cy="1117781"/>
      </dsp:txXfrm>
    </dsp:sp>
    <dsp:sp modelId="{00FA910F-8DD8-49AB-AB38-37537F522D35}">
      <dsp:nvSpPr>
        <dsp:cNvPr id="0" name=""/>
        <dsp:cNvSpPr/>
      </dsp:nvSpPr>
      <dsp:spPr>
        <a:xfrm rot="5400000">
          <a:off x="-285858" y="2005181"/>
          <a:ext cx="1905721" cy="1334005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2386326"/>
        <a:ext cx="1334005" cy="571716"/>
      </dsp:txXfrm>
    </dsp:sp>
    <dsp:sp modelId="{2A75FAD6-20BF-42DE-83DB-1240509E5730}">
      <dsp:nvSpPr>
        <dsp:cNvPr id="0" name=""/>
        <dsp:cNvSpPr/>
      </dsp:nvSpPr>
      <dsp:spPr>
        <a:xfrm rot="5400000">
          <a:off x="4440131" y="-1386802"/>
          <a:ext cx="1238719" cy="74509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Закрепить представления детей об опасностях, которые могут возникнуть в быту, на улице, учить находить выход из сложившейся опасной ситуации. </a:t>
          </a:r>
          <a:endParaRPr lang="ru-RU" sz="24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334006" y="1779792"/>
        <a:ext cx="7390501" cy="1117781"/>
      </dsp:txXfrm>
    </dsp:sp>
    <dsp:sp modelId="{2E933CC9-27C3-46E7-BD86-10E3A2437A99}">
      <dsp:nvSpPr>
        <dsp:cNvPr id="0" name=""/>
        <dsp:cNvSpPr/>
      </dsp:nvSpPr>
      <dsp:spPr>
        <a:xfrm rot="5400000">
          <a:off x="-285858" y="3719887"/>
          <a:ext cx="1905721" cy="1334005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4101032"/>
        <a:ext cx="1334005" cy="571716"/>
      </dsp:txXfrm>
    </dsp:sp>
    <dsp:sp modelId="{C4F78421-EDFE-46F0-89F4-743136BB4C63}">
      <dsp:nvSpPr>
        <dsp:cNvPr id="0" name=""/>
        <dsp:cNvSpPr/>
      </dsp:nvSpPr>
      <dsp:spPr>
        <a:xfrm rot="5400000">
          <a:off x="4440131" y="327903"/>
          <a:ext cx="1238719" cy="74509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Воспитывать бережное отношение к своему здоровью. </a:t>
          </a:r>
          <a:endParaRPr lang="ru-RU" sz="24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334006" y="3494498"/>
        <a:ext cx="7390501" cy="111778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985CC-25F7-49FE-B60C-D6E1908BACD7}">
      <dsp:nvSpPr>
        <dsp:cNvPr id="0" name=""/>
        <dsp:cNvSpPr/>
      </dsp:nvSpPr>
      <dsp:spPr>
        <a:xfrm rot="5400000">
          <a:off x="-286137" y="288147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669665"/>
        <a:ext cx="1335309" cy="572275"/>
      </dsp:txXfrm>
    </dsp:sp>
    <dsp:sp modelId="{A6547363-5B5A-4E40-8608-66DBB2CC9275}">
      <dsp:nvSpPr>
        <dsp:cNvPr id="0" name=""/>
        <dsp:cNvSpPr/>
      </dsp:nvSpPr>
      <dsp:spPr>
        <a:xfrm rot="5400000">
          <a:off x="4440177" y="-3102859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/>
            </a:rPr>
            <a:t>Вид деятельности и тема</a:t>
          </a:r>
          <a:endParaRPr lang="ru-RU" sz="3600" kern="1200" dirty="0">
            <a:effectLst/>
          </a:endParaRPr>
        </a:p>
      </dsp:txBody>
      <dsp:txXfrm rot="-5400000">
        <a:off x="1335309" y="62537"/>
        <a:ext cx="7389138" cy="1118873"/>
      </dsp:txXfrm>
    </dsp:sp>
    <dsp:sp modelId="{00FA910F-8DD8-49AB-AB38-37537F522D35}">
      <dsp:nvSpPr>
        <dsp:cNvPr id="0" name=""/>
        <dsp:cNvSpPr/>
      </dsp:nvSpPr>
      <dsp:spPr>
        <a:xfrm rot="5400000">
          <a:off x="-286137" y="2004529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2386047"/>
        <a:ext cx="1335309" cy="572275"/>
      </dsp:txXfrm>
    </dsp:sp>
    <dsp:sp modelId="{2A75FAD6-20BF-42DE-83DB-1240509E5730}">
      <dsp:nvSpPr>
        <dsp:cNvPr id="0" name=""/>
        <dsp:cNvSpPr/>
      </dsp:nvSpPr>
      <dsp:spPr>
        <a:xfrm rot="5400000">
          <a:off x="4440177" y="-1386476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3600" b="1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Задачи</a:t>
          </a:r>
          <a:endParaRPr lang="ru-RU" sz="3600" kern="1200" dirty="0">
            <a:effectLst/>
          </a:endParaRPr>
        </a:p>
      </dsp:txBody>
      <dsp:txXfrm rot="-5400000">
        <a:off x="1335309" y="1778920"/>
        <a:ext cx="7389138" cy="1118873"/>
      </dsp:txXfrm>
    </dsp:sp>
    <dsp:sp modelId="{2E933CC9-27C3-46E7-BD86-10E3A2437A99}">
      <dsp:nvSpPr>
        <dsp:cNvPr id="0" name=""/>
        <dsp:cNvSpPr/>
      </dsp:nvSpPr>
      <dsp:spPr>
        <a:xfrm rot="5400000">
          <a:off x="-286137" y="3720911"/>
          <a:ext cx="1907584" cy="1335309"/>
        </a:xfrm>
        <a:prstGeom prst="chevron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/>
            </a:rPr>
            <a:t> </a:t>
          </a:r>
          <a:endParaRPr lang="ru-RU" sz="2400" kern="1200" dirty="0">
            <a:effectLst/>
          </a:endParaRPr>
        </a:p>
      </dsp:txBody>
      <dsp:txXfrm rot="-5400000">
        <a:off x="1" y="4102429"/>
        <a:ext cx="1335309" cy="572275"/>
      </dsp:txXfrm>
    </dsp:sp>
    <dsp:sp modelId="{C4F78421-EDFE-46F0-89F4-743136BB4C63}">
      <dsp:nvSpPr>
        <dsp:cNvPr id="0" name=""/>
        <dsp:cNvSpPr/>
      </dsp:nvSpPr>
      <dsp:spPr>
        <a:xfrm rot="5400000">
          <a:off x="4440177" y="329905"/>
          <a:ext cx="1239929" cy="7449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3200" b="1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РППС и дополнительные материалы</a:t>
          </a:r>
          <a:endParaRPr lang="ru-RU" sz="3200" kern="1200" dirty="0">
            <a:effectLst/>
          </a:endParaRPr>
        </a:p>
      </dsp:txBody>
      <dsp:txXfrm rot="-5400000">
        <a:off x="1335309" y="3495301"/>
        <a:ext cx="7389138" cy="11188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7CB39E-E7E2-4FB0-8AE5-93E232EAE464}">
      <dsp:nvSpPr>
        <dsp:cNvPr id="0" name=""/>
        <dsp:cNvSpPr/>
      </dsp:nvSpPr>
      <dsp:spPr>
        <a:xfrm>
          <a:off x="0" y="115171"/>
          <a:ext cx="4003733" cy="453501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C0E91B-10D0-4A9E-BCD8-DB0FC98F702B}">
      <dsp:nvSpPr>
        <dsp:cNvPr id="0" name=""/>
        <dsp:cNvSpPr/>
      </dsp:nvSpPr>
      <dsp:spPr>
        <a:xfrm>
          <a:off x="2123722" y="408372"/>
          <a:ext cx="6463251" cy="544955"/>
        </a:xfrm>
        <a:prstGeom prst="roundRect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/>
            </a:rPr>
            <a:t>Чтение художественной литературы</a:t>
          </a:r>
          <a:endParaRPr lang="ru-RU" sz="2800" kern="1200" dirty="0">
            <a:effectLst/>
          </a:endParaRPr>
        </a:p>
      </dsp:txBody>
      <dsp:txXfrm>
        <a:off x="2150325" y="434975"/>
        <a:ext cx="6410045" cy="491749"/>
      </dsp:txXfrm>
    </dsp:sp>
    <dsp:sp modelId="{8871DC66-2DC3-49C0-A47F-CD95E893A176}">
      <dsp:nvSpPr>
        <dsp:cNvPr id="0" name=""/>
        <dsp:cNvSpPr/>
      </dsp:nvSpPr>
      <dsp:spPr>
        <a:xfrm>
          <a:off x="2123722" y="1051265"/>
          <a:ext cx="6498128" cy="517030"/>
        </a:xfrm>
        <a:prstGeom prst="roundRect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3200" b="1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Рассматривание иллюстраций</a:t>
          </a:r>
          <a:endParaRPr lang="ru-RU" sz="3200" kern="1200" dirty="0">
            <a:effectLst/>
          </a:endParaRPr>
        </a:p>
      </dsp:txBody>
      <dsp:txXfrm>
        <a:off x="2148961" y="1076504"/>
        <a:ext cx="6447650" cy="466552"/>
      </dsp:txXfrm>
    </dsp:sp>
    <dsp:sp modelId="{804B17CD-137D-4E0D-B7E7-8B66746EBEB0}">
      <dsp:nvSpPr>
        <dsp:cNvPr id="0" name=""/>
        <dsp:cNvSpPr/>
      </dsp:nvSpPr>
      <dsp:spPr>
        <a:xfrm>
          <a:off x="2123739" y="1627334"/>
          <a:ext cx="6498163" cy="536896"/>
        </a:xfrm>
        <a:prstGeom prst="roundRect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3200" b="1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Изобразительная деятельность</a:t>
          </a:r>
          <a:endParaRPr lang="ru-RU" sz="3200" kern="1200" dirty="0">
            <a:effectLst/>
          </a:endParaRPr>
        </a:p>
      </dsp:txBody>
      <dsp:txXfrm>
        <a:off x="2149948" y="1653543"/>
        <a:ext cx="6445745" cy="484478"/>
      </dsp:txXfrm>
    </dsp:sp>
    <dsp:sp modelId="{EBDC0252-682D-4108-86D5-3A23CFBE887E}">
      <dsp:nvSpPr>
        <dsp:cNvPr id="0" name=""/>
        <dsp:cNvSpPr/>
      </dsp:nvSpPr>
      <dsp:spPr>
        <a:xfrm>
          <a:off x="2123722" y="2275415"/>
          <a:ext cx="6479648" cy="521782"/>
        </a:xfrm>
        <a:prstGeom prst="roundRect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/>
            </a:rPr>
            <a:t>Просмотр мультфильмов</a:t>
          </a:r>
          <a:endParaRPr lang="ru-RU" sz="3200" kern="1200" dirty="0">
            <a:effectLst/>
          </a:endParaRPr>
        </a:p>
      </dsp:txBody>
      <dsp:txXfrm>
        <a:off x="2149193" y="2300886"/>
        <a:ext cx="6428706" cy="470840"/>
      </dsp:txXfrm>
    </dsp:sp>
    <dsp:sp modelId="{7C7EE380-1F18-44E8-ADBA-E429A4D7F1AF}">
      <dsp:nvSpPr>
        <dsp:cNvPr id="0" name=""/>
        <dsp:cNvSpPr/>
      </dsp:nvSpPr>
      <dsp:spPr>
        <a:xfrm>
          <a:off x="2123722" y="2923481"/>
          <a:ext cx="6479648" cy="521782"/>
        </a:xfrm>
        <a:prstGeom prst="roundRect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/>
            </a:rPr>
            <a:t>Театрализованная деятельность</a:t>
          </a:r>
          <a:endParaRPr lang="ru-RU" sz="3200" kern="1200" dirty="0">
            <a:effectLst/>
          </a:endParaRPr>
        </a:p>
      </dsp:txBody>
      <dsp:txXfrm>
        <a:off x="2149193" y="2948952"/>
        <a:ext cx="6428706" cy="470840"/>
      </dsp:txXfrm>
    </dsp:sp>
    <dsp:sp modelId="{7B6BBB98-45FE-4A18-879F-BFDC56BAAA06}">
      <dsp:nvSpPr>
        <dsp:cNvPr id="0" name=""/>
        <dsp:cNvSpPr/>
      </dsp:nvSpPr>
      <dsp:spPr>
        <a:xfrm>
          <a:off x="2123722" y="3575282"/>
          <a:ext cx="6479648" cy="521782"/>
        </a:xfrm>
        <a:prstGeom prst="roundRect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/>
            </a:rPr>
            <a:t>Просмотр видеороликов, презентаций</a:t>
          </a:r>
          <a:endParaRPr lang="ru-RU" sz="2800" kern="1200" dirty="0">
            <a:effectLst/>
          </a:endParaRPr>
        </a:p>
      </dsp:txBody>
      <dsp:txXfrm>
        <a:off x="2149193" y="3600753"/>
        <a:ext cx="6428706" cy="4708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33425F-8D86-4CCE-8587-515A9B23F6BC}">
      <dsp:nvSpPr>
        <dsp:cNvPr id="0" name=""/>
        <dsp:cNvSpPr/>
      </dsp:nvSpPr>
      <dsp:spPr>
        <a:xfrm rot="20306768">
          <a:off x="3060773" y="665783"/>
          <a:ext cx="1065793" cy="428623"/>
        </a:xfrm>
        <a:prstGeom prst="rightArrow">
          <a:avLst>
            <a:gd name="adj1" fmla="val 75000"/>
            <a:gd name="adj2" fmla="val 50000"/>
          </a:avLst>
        </a:prstGeom>
        <a:solidFill>
          <a:schemeClr val="bg2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7C32FF-6B8A-47C9-95FC-97357A113989}">
      <dsp:nvSpPr>
        <dsp:cNvPr id="0" name=""/>
        <dsp:cNvSpPr/>
      </dsp:nvSpPr>
      <dsp:spPr>
        <a:xfrm>
          <a:off x="72019" y="1323530"/>
          <a:ext cx="2505931" cy="1736854"/>
        </a:xfrm>
        <a:prstGeom prst="roundRect">
          <a:avLst/>
        </a:prstGeom>
        <a:gradFill rotWithShape="1">
          <a:gsLst>
            <a:gs pos="0">
              <a:schemeClr val="accent1">
                <a:shade val="63000"/>
                <a:satMod val="165000"/>
              </a:schemeClr>
            </a:gs>
            <a:gs pos="30000">
              <a:schemeClr val="accent1">
                <a:shade val="58000"/>
                <a:satMod val="165000"/>
              </a:schemeClr>
            </a:gs>
            <a:gs pos="75000">
              <a:schemeClr val="accent1">
                <a:shade val="30000"/>
                <a:satMod val="175000"/>
              </a:schemeClr>
            </a:gs>
            <a:gs pos="100000">
              <a:schemeClr val="accent1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effectLst/>
            </a:rPr>
            <a:t> </a:t>
          </a:r>
          <a:r>
            <a:rPr lang="ru-RU" sz="1600" b="1" kern="1200" dirty="0" smtClean="0">
              <a:effectLst/>
              <a:latin typeface="Times New Roman" pitchFamily="18" charset="0"/>
              <a:cs typeface="Times New Roman" pitchFamily="18" charset="0"/>
            </a:rPr>
            <a:t>БЕЗОПАСНОЕ ПОВЕДЕНИЕ</a:t>
          </a:r>
          <a:endParaRPr lang="ru-RU" sz="16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56805" y="1408316"/>
        <a:ext cx="2336359" cy="1567282"/>
      </dsp:txXfrm>
    </dsp:sp>
    <dsp:sp modelId="{87EA133E-B84C-4B93-9B8A-8FAD21A028EE}">
      <dsp:nvSpPr>
        <dsp:cNvPr id="0" name=""/>
        <dsp:cNvSpPr/>
      </dsp:nvSpPr>
      <dsp:spPr>
        <a:xfrm flipH="1" flipV="1">
          <a:off x="7834511" y="3216802"/>
          <a:ext cx="950464" cy="448277"/>
        </a:xfrm>
        <a:prstGeom prst="rightArrow">
          <a:avLst>
            <a:gd name="adj1" fmla="val 75000"/>
            <a:gd name="adj2" fmla="val 50000"/>
          </a:avLst>
        </a:prstGeom>
        <a:solidFill>
          <a:schemeClr val="tx1">
            <a:alpha val="90000"/>
          </a:schemeClr>
        </a:solidFill>
        <a:ln w="25400" cap="flat" cmpd="sng" algn="ctr">
          <a:solidFill>
            <a:schemeClr val="tx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2185E0-3D03-461A-942B-9E3D71BC88C3}">
      <dsp:nvSpPr>
        <dsp:cNvPr id="0" name=""/>
        <dsp:cNvSpPr/>
      </dsp:nvSpPr>
      <dsp:spPr>
        <a:xfrm>
          <a:off x="5040555" y="243403"/>
          <a:ext cx="3110724" cy="7603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/>
            </a:rPr>
            <a:t>НА ДОРОГЕ</a:t>
          </a:r>
          <a:endParaRPr lang="ru-RU" sz="2800" kern="1200" dirty="0">
            <a:effectLst/>
          </a:endParaRPr>
        </a:p>
      </dsp:txBody>
      <dsp:txXfrm>
        <a:off x="5077672" y="280520"/>
        <a:ext cx="3036490" cy="686113"/>
      </dsp:txXfrm>
    </dsp:sp>
    <dsp:sp modelId="{6F2B8D41-D8D3-4DD6-93B5-94D13DE6EB8E}">
      <dsp:nvSpPr>
        <dsp:cNvPr id="0" name=""/>
        <dsp:cNvSpPr/>
      </dsp:nvSpPr>
      <dsp:spPr>
        <a:xfrm flipV="1">
          <a:off x="7647260" y="4989103"/>
          <a:ext cx="345618" cy="123464"/>
        </a:xfrm>
        <a:prstGeom prst="rightArrow">
          <a:avLst>
            <a:gd name="adj1" fmla="val 75000"/>
            <a:gd name="adj2" fmla="val 50000"/>
          </a:avLst>
        </a:prstGeom>
        <a:solidFill>
          <a:schemeClr val="tx1">
            <a:alpha val="90000"/>
          </a:schemeClr>
        </a:solidFill>
        <a:ln w="25400" cap="flat" cmpd="sng" algn="ctr">
          <a:solidFill>
            <a:schemeClr val="tx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187CA-1D5D-4D67-A81D-8DDA0B1EF692}">
      <dsp:nvSpPr>
        <dsp:cNvPr id="0" name=""/>
        <dsp:cNvSpPr/>
      </dsp:nvSpPr>
      <dsp:spPr>
        <a:xfrm>
          <a:off x="5112583" y="1755561"/>
          <a:ext cx="3110724" cy="7603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/>
            </a:rPr>
            <a:t>В ПРИРОДЕ</a:t>
          </a:r>
          <a:endParaRPr lang="ru-RU" sz="2800" kern="1200" dirty="0">
            <a:effectLst/>
          </a:endParaRPr>
        </a:p>
      </dsp:txBody>
      <dsp:txXfrm>
        <a:off x="5149700" y="1792678"/>
        <a:ext cx="3036490" cy="686113"/>
      </dsp:txXfrm>
    </dsp:sp>
    <dsp:sp modelId="{398BD778-7F7C-4286-B89A-F0D9AC3A02C5}">
      <dsp:nvSpPr>
        <dsp:cNvPr id="0" name=""/>
        <dsp:cNvSpPr/>
      </dsp:nvSpPr>
      <dsp:spPr>
        <a:xfrm flipH="1" flipV="1">
          <a:off x="5054945" y="4215304"/>
          <a:ext cx="1785809" cy="895120"/>
        </a:xfrm>
        <a:prstGeom prst="rightArrow">
          <a:avLst>
            <a:gd name="adj1" fmla="val 75000"/>
            <a:gd name="adj2" fmla="val 50000"/>
          </a:avLst>
        </a:prstGeom>
        <a:solidFill>
          <a:schemeClr val="tx1">
            <a:alpha val="90000"/>
          </a:schemeClr>
        </a:solidFill>
        <a:ln w="25400" cap="flat" cmpd="sng" algn="ctr">
          <a:solidFill>
            <a:schemeClr val="tx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3C822D-9F6A-4F2C-B39A-9BBC48B799CB}">
      <dsp:nvSpPr>
        <dsp:cNvPr id="0" name=""/>
        <dsp:cNvSpPr/>
      </dsp:nvSpPr>
      <dsp:spPr>
        <a:xfrm>
          <a:off x="5112557" y="3483768"/>
          <a:ext cx="3110724" cy="7603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glow rad="63500">
            <a:schemeClr val="accent1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/>
            </a:rPr>
            <a:t>СОБСТВЕННОЙ ЖИЗНЕДЕЯТЕЛЬНОСТИ</a:t>
          </a:r>
          <a:endParaRPr lang="ru-RU" sz="1800" kern="1200" dirty="0">
            <a:effectLst/>
          </a:endParaRPr>
        </a:p>
      </dsp:txBody>
      <dsp:txXfrm>
        <a:off x="5149674" y="3520885"/>
        <a:ext cx="3036490" cy="6861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A8843-90AA-4131-9A84-93A8831229C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224FE-CB8D-4013-A9E1-9D9620CD0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5;&#1077;&#1096;&#1077;&#1093;&#1086;&#1076;&#1085;&#1099;&#1081;%20&#1087;&#1077;&#1088;&#1077;&#1093;&#1086;&#1076;.mp4" TargetMode="External"/><Relationship Id="rId2" Type="http://schemas.openxmlformats.org/officeDocument/2006/relationships/hyperlink" Target="&#1042;&#1088;&#1086;&#1073;&#1099;&#1096;&#1082;&#1080;%20&#1080;%20&#1072;&#1074;&#1090;&#1086;&#1084;&#1086;&#1073;&#1080;&#1083;&#1080;.mp4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924944"/>
            <a:ext cx="9144000" cy="39330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/>
              <a:t>Подготовила: воспитатель МДОАУ «Детский сад </a:t>
            </a:r>
          </a:p>
          <a:p>
            <a:pPr algn="r"/>
            <a:r>
              <a:rPr lang="ru-RU" sz="2000" dirty="0" smtClean="0"/>
              <a:t>комбинированного вида №33» </a:t>
            </a:r>
            <a:r>
              <a:rPr lang="ru-RU" sz="2000" dirty="0" err="1" smtClean="0"/>
              <a:t>Коршикова</a:t>
            </a:r>
            <a:r>
              <a:rPr lang="ru-RU" sz="2000" dirty="0" smtClean="0"/>
              <a:t> О.А.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856984" cy="27363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Перспективное планирование по реализации задачи формирования </a:t>
            </a:r>
            <a:b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 безопасной жизнедеятельности в младшем возрасте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1475656" y="4365104"/>
            <a:ext cx="7448872" cy="1752600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 МДОАУ «Детский сад 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комбинированного вида №33» </a:t>
            </a:r>
            <a:r>
              <a:rPr lang="ru-RU" sz="2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Коршикова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О.А.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01" y="1196752"/>
            <a:ext cx="7200799" cy="5256585"/>
          </a:xfrm>
        </p:spPr>
        <p:txBody>
          <a:bodyPr>
            <a:normAutofit fontScale="90000"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«</a:t>
            </a:r>
            <a: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Игра – это огромное светлое нежное, через которое в духовный мир ребенка вливается живительный поток  представлений и понятий об окружающем мире. Игра – это искра, зажигающая огонек пытливости и</a:t>
            </a:r>
            <a:b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любознательности».</a:t>
            </a:r>
            <a:b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</a:t>
            </a:r>
            <a:r>
              <a:rPr lang="ru-RU" sz="2200" dirty="0" err="1" smtClean="0"/>
              <a:t>В.А.Сухомлинский</a:t>
            </a:r>
            <a:r>
              <a:rPr lang="ru-RU" sz="2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i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 smtClean="0"/>
              <a:t>                        </a:t>
            </a:r>
            <a:r>
              <a:rPr lang="ru-RU" sz="2200" dirty="0" smtClean="0">
                <a:hlinkClick r:id="rId2" action="ppaction://hlinkfile"/>
              </a:rPr>
              <a:t>Смотреть</a:t>
            </a:r>
            <a:br>
              <a:rPr lang="ru-RU" sz="2200" dirty="0" smtClean="0">
                <a:hlinkClick r:id="rId2" action="ppaction://hlinkfile"/>
              </a:rPr>
            </a:br>
            <a:r>
              <a:rPr lang="ru-RU" sz="2200" dirty="0" smtClean="0"/>
              <a:t>  </a:t>
            </a:r>
            <a:r>
              <a:rPr lang="ru-RU" sz="2200" dirty="0"/>
              <a:t> </a:t>
            </a:r>
            <a:r>
              <a:rPr lang="ru-RU" sz="2200" dirty="0" smtClean="0"/>
              <a:t>                                                                </a:t>
            </a:r>
            <a:r>
              <a:rPr lang="ru-RU" sz="2200" dirty="0" err="1" smtClean="0">
                <a:hlinkClick r:id="rId3" action="ppaction://hlinkfile"/>
              </a:rPr>
              <a:t>Смотреть</a:t>
            </a:r>
            <a:r>
              <a:rPr lang="ru-RU" sz="2200" smtClean="0"/>
              <a:t/>
            </a:r>
            <a:br>
              <a:rPr lang="ru-RU" sz="2200" smtClean="0"/>
            </a:br>
            <a:r>
              <a:rPr lang="ru-RU" sz="2200" smtClean="0"/>
              <a:t>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 </a:t>
            </a:r>
            <a:br>
              <a:rPr lang="ru-RU" sz="2200" dirty="0" smtClean="0"/>
            </a:br>
            <a:r>
              <a:rPr lang="ru-RU" sz="2200" dirty="0" smtClean="0"/>
              <a:t>                                  </a:t>
            </a:r>
            <a:br>
              <a:rPr lang="ru-RU" sz="2200" dirty="0" smtClean="0"/>
            </a:br>
            <a:r>
              <a:rPr lang="ru-RU" sz="2200" dirty="0" smtClean="0"/>
              <a:t>                                                                                        </a:t>
            </a:r>
            <a:br>
              <a:rPr lang="ru-RU" sz="22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endParaRPr lang="ru-RU" dirty="0"/>
          </a:p>
        </p:txBody>
      </p:sp>
      <p:pic>
        <p:nvPicPr>
          <p:cNvPr id="2050" name="Picture 2" descr="F:\image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0" t="23737" r="23132" b="1"/>
          <a:stretch/>
        </p:blipFill>
        <p:spPr bwMode="auto">
          <a:xfrm>
            <a:off x="167261" y="0"/>
            <a:ext cx="1942628" cy="206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C:\Users\Пользователь\Desktop\image-13-02-23-02-30-4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5" r="3728" b="10596"/>
          <a:stretch/>
        </p:blipFill>
        <p:spPr bwMode="auto">
          <a:xfrm>
            <a:off x="3281684" y="166070"/>
            <a:ext cx="2735087" cy="211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Пользователь\Desktop\image-13-02-23-02-30-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48513" y="576903"/>
            <a:ext cx="2976331" cy="22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Пользователь\Desktop\image-13-02-23-02-30-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25" y="3587487"/>
            <a:ext cx="2153660" cy="287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Пользователь\Desktop\image-13-02-23-02-30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423" y="4509118"/>
            <a:ext cx="1761744" cy="234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Пользователь\Desktop\image-13-02-23-02-30-9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2278" y="3971848"/>
            <a:ext cx="2842497" cy="213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Пользователь\Desktop\image-13-02-23-02-30-3.jpe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4"/>
          <a:stretch/>
        </p:blipFill>
        <p:spPr bwMode="auto">
          <a:xfrm rot="16200000">
            <a:off x="3724889" y="1923630"/>
            <a:ext cx="1982258" cy="288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Пользователь\Desktop\image-13-02-23-02-30-1.jpe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38" b="5994"/>
          <a:stretch/>
        </p:blipFill>
        <p:spPr bwMode="auto">
          <a:xfrm>
            <a:off x="6721269" y="204863"/>
            <a:ext cx="2133850" cy="297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Пользователь\Desktop\image-13-02-23-02-30-7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63830" y="4801068"/>
            <a:ext cx="2335590" cy="175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66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то и видео\Фото\20221219_1618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0" y="260648"/>
            <a:ext cx="3281029" cy="214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Фото и видео\Фото\20221219_1621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742" y="332752"/>
            <a:ext cx="3233258" cy="210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Фото и видео\Фото\20221219_1622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3268"/>
            <a:ext cx="2918432" cy="315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Фото и видео\Фото\20221219_1622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843" y="1556792"/>
            <a:ext cx="3196472" cy="269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Фото и видео\Фото\20221219_1624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823" y="3140968"/>
            <a:ext cx="2628997" cy="324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Фото и видео\Фото\20221219_1627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461" y="4581128"/>
            <a:ext cx="3196472" cy="209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90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ru-RU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r>
              <a:rPr lang="ru-RU" sz="2800" dirty="0" smtClean="0">
                <a:latin typeface="Calibri" pitchFamily="34" charset="0"/>
              </a:rPr>
              <a:t/>
            </a:r>
            <a:br>
              <a:rPr lang="ru-RU" sz="2800" dirty="0" smtClean="0">
                <a:latin typeface="Calibri" pitchFamily="34" charset="0"/>
              </a:rPr>
            </a:br>
            <a:endParaRPr lang="ru-RU" sz="2800" b="0" cap="none" spc="150" dirty="0" smtClean="0">
              <a:ln w="1143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51520" y="1745432"/>
          <a:ext cx="878497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 вправо 7"/>
          <p:cNvSpPr/>
          <p:nvPr/>
        </p:nvSpPr>
        <p:spPr>
          <a:xfrm>
            <a:off x="3347864" y="3717032"/>
            <a:ext cx="1065793" cy="505284"/>
          </a:xfrm>
          <a:prstGeom prst="rightArrow">
            <a:avLst>
              <a:gd name="adj1" fmla="val 75000"/>
              <a:gd name="adj2" fmla="val 50000"/>
            </a:avLst>
          </a:prstGeom>
          <a:solidFill>
            <a:schemeClr val="bg2"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Стрелка вправо 8"/>
          <p:cNvSpPr/>
          <p:nvPr/>
        </p:nvSpPr>
        <p:spPr>
          <a:xfrm rot="2175169">
            <a:off x="3102338" y="5064594"/>
            <a:ext cx="1065793" cy="492658"/>
          </a:xfrm>
          <a:prstGeom prst="rightArrow">
            <a:avLst>
              <a:gd name="adj1" fmla="val 75000"/>
              <a:gd name="adj2" fmla="val 50000"/>
            </a:avLst>
          </a:prstGeom>
          <a:solidFill>
            <a:schemeClr val="bg2"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76355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354164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Федеральная образовательная программа: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3100" i="1" dirty="0" smtClean="0"/>
              <a:t>планируемые </a:t>
            </a:r>
            <a:r>
              <a:rPr lang="ru-RU" sz="3100" i="1" dirty="0"/>
              <a:t>образовательные результаты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075240" cy="4525963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к 4 </a:t>
            </a:r>
            <a:r>
              <a:rPr lang="ru-RU" dirty="0" smtClean="0"/>
              <a:t>годам</a:t>
            </a:r>
          </a:p>
          <a:p>
            <a:r>
              <a:rPr lang="ru-RU" dirty="0" smtClean="0"/>
              <a:t> </a:t>
            </a:r>
            <a:r>
              <a:rPr lang="ru-RU" dirty="0"/>
              <a:t>ребенок проявляет интерес к правилам безопасного поведения: осваивает безопасные способы обращения со знакомыми предметами ближайшего окружения, в том числе с электронными гаджетами. </a:t>
            </a:r>
            <a:r>
              <a:rPr lang="ru-RU" sz="2200" dirty="0" smtClean="0"/>
              <a:t>(образовательная программа)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Ребенок, соблюдающий элементарные  правила безопасности в быту, в общении, на природе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sz="2000" dirty="0" smtClean="0"/>
              <a:t>(программа </a:t>
            </a:r>
            <a:r>
              <a:rPr lang="ru-RU" sz="2000" dirty="0"/>
              <a:t>воспитания </a:t>
            </a:r>
            <a:r>
              <a:rPr lang="ru-RU" sz="2000" dirty="0" smtClean="0"/>
              <a:t>)</a:t>
            </a:r>
            <a:endParaRPr lang="ru-RU" sz="20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15816" y="1268760"/>
            <a:ext cx="6012160" cy="43924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>
              <a:lnSpc>
                <a:spcPct val="114000"/>
              </a:lnSpc>
              <a:defRPr/>
            </a:pPr>
            <a:endParaRPr lang="ru-RU" b="1" spc="50" dirty="0" smtClean="0">
              <a:solidFill>
                <a:srgbClr val="002060"/>
              </a:solidFill>
            </a:endParaRPr>
          </a:p>
          <a:p>
            <a:pPr marL="536575" lvl="1" indent="9525" algn="just">
              <a:lnSpc>
                <a:spcPct val="114000"/>
              </a:lnSpc>
              <a:buFont typeface="Wingdings 2" pitchFamily="18" charset="2"/>
              <a:buNone/>
              <a:defRPr/>
            </a:pPr>
            <a:r>
              <a:rPr lang="ru-RU" b="1" spc="50" dirty="0" smtClean="0">
                <a:solidFill>
                  <a:srgbClr val="002060"/>
                </a:solidFill>
              </a:rPr>
              <a:t> </a:t>
            </a:r>
            <a:endParaRPr lang="ru-RU" spc="5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0" lvl="6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«Не составлять планов – значит запланировать свое поражение»</a:t>
            </a: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(Бенджамин Франклин)</a:t>
            </a:r>
          </a:p>
          <a:p>
            <a:pPr marL="2743200" lvl="6" indent="0">
              <a:buNone/>
            </a:pP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0" lvl="6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«Натурально, не доедешь, ежели не знаешь, куда едешь!»</a:t>
            </a: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6">
              <a:buNone/>
            </a:pPr>
            <a:endPara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6" algn="r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(М.Булгаков)</a:t>
            </a:r>
          </a:p>
          <a:p>
            <a:pPr>
              <a:buNone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C:\Users\user\Desktop\1d9f4068e27cdb99d23402d9c5143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2088232" cy="2088232"/>
          </a:xfrm>
          <a:prstGeom prst="rect">
            <a:avLst/>
          </a:prstGeom>
          <a:noFill/>
        </p:spPr>
      </p:pic>
      <p:pic>
        <p:nvPicPr>
          <p:cNvPr id="22532" name="Picture 4" descr="C:\Users\user\Desktop\1026525632_0_102_2091_1670_1920x0_80_0_0_5524920e690d6ec251f21989624624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861048"/>
            <a:ext cx="2326227" cy="1780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lvl="0">
              <a:spcAft>
                <a:spcPct val="20000"/>
              </a:spcAft>
            </a:pPr>
            <a:endParaRPr lang="ru-RU" sz="20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71780662"/>
              </p:ext>
            </p:extLst>
          </p:nvPr>
        </p:nvGraphicFramePr>
        <p:xfrm>
          <a:off x="107504" y="1556792"/>
          <a:ext cx="878497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1"/>
            <a:ext cx="8928992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Формула безопасности: </a:t>
            </a:r>
            <a:endParaRPr lang="ru-RU" sz="4000" b="1" cap="none" spc="150" dirty="0" smtClean="0">
              <a:ln w="11430"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68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ru-RU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pPr lvl="0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БЕЗОПАСНОЕ ПОВЕДЕНИЕ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811601712"/>
              </p:ext>
            </p:extLst>
          </p:nvPr>
        </p:nvGraphicFramePr>
        <p:xfrm>
          <a:off x="251520" y="1745432"/>
          <a:ext cx="878497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 вправо 7"/>
          <p:cNvSpPr/>
          <p:nvPr/>
        </p:nvSpPr>
        <p:spPr>
          <a:xfrm rot="5400000">
            <a:off x="4039103" y="1754079"/>
            <a:ext cx="1065793" cy="505284"/>
          </a:xfrm>
          <a:prstGeom prst="rightArrow">
            <a:avLst>
              <a:gd name="adj1" fmla="val 75000"/>
              <a:gd name="adj2" fmla="val 50000"/>
            </a:avLst>
          </a:prstGeom>
          <a:solidFill>
            <a:schemeClr val="bg2"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Стрелка вправо 8"/>
          <p:cNvSpPr/>
          <p:nvPr/>
        </p:nvSpPr>
        <p:spPr>
          <a:xfrm rot="2175169">
            <a:off x="6126674" y="1680924"/>
            <a:ext cx="1065793" cy="492658"/>
          </a:xfrm>
          <a:prstGeom prst="rightArrow">
            <a:avLst>
              <a:gd name="adj1" fmla="val 75000"/>
              <a:gd name="adj2" fmla="val 50000"/>
            </a:avLst>
          </a:prstGeom>
          <a:solidFill>
            <a:schemeClr val="bg2"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Стрелка вправо 6"/>
          <p:cNvSpPr/>
          <p:nvPr/>
        </p:nvSpPr>
        <p:spPr>
          <a:xfrm rot="7495818">
            <a:off x="1725330" y="1754078"/>
            <a:ext cx="1065793" cy="505284"/>
          </a:xfrm>
          <a:prstGeom prst="rightArrow">
            <a:avLst>
              <a:gd name="adj1" fmla="val 75000"/>
              <a:gd name="adj2" fmla="val 50000"/>
            </a:avLst>
          </a:prstGeom>
          <a:solidFill>
            <a:schemeClr val="bg2"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ru-RU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latin typeface="Calibri" pitchFamily="34" charset="0"/>
              </a:rPr>
              <a:t/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         </a:t>
            </a:r>
            <a:r>
              <a:rPr lang="ru-RU" sz="3200" b="1" dirty="0" smtClean="0"/>
              <a:t>Безопасное поведение в природе</a:t>
            </a:r>
            <a:r>
              <a:rPr lang="ru-RU" sz="2800" dirty="0" smtClean="0">
                <a:latin typeface="Calibri" pitchFamily="34" charset="0"/>
              </a:rPr>
              <a:t/>
            </a:r>
            <a:br>
              <a:rPr lang="ru-RU" sz="2800" dirty="0" smtClean="0">
                <a:latin typeface="Calibri" pitchFamily="34" charset="0"/>
              </a:rPr>
            </a:br>
            <a:endParaRPr lang="ru-RU" sz="2800" b="0" cap="none" spc="150" dirty="0" smtClean="0">
              <a:ln w="1143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502282197"/>
              </p:ext>
            </p:extLst>
          </p:nvPr>
        </p:nvGraphicFramePr>
        <p:xfrm>
          <a:off x="179512" y="1513632"/>
          <a:ext cx="8784976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F:\slide-10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2" t="12459" r="20684" b="14302"/>
          <a:stretch/>
        </p:blipFill>
        <p:spPr bwMode="auto">
          <a:xfrm>
            <a:off x="107503" y="0"/>
            <a:ext cx="1506945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ru-RU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latin typeface="Calibri" pitchFamily="34" charset="0"/>
              </a:rPr>
              <a:t/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         </a:t>
            </a:r>
            <a:r>
              <a:rPr lang="ru-RU" sz="3200" b="1" dirty="0" smtClean="0"/>
              <a:t>Безопасное </a:t>
            </a:r>
            <a:r>
              <a:rPr lang="ru-RU" sz="3200" b="1" dirty="0"/>
              <a:t>поведение </a:t>
            </a:r>
            <a:r>
              <a:rPr lang="ru-RU" sz="3200" b="1" dirty="0" smtClean="0"/>
              <a:t>на дороге</a:t>
            </a:r>
            <a:r>
              <a:rPr lang="ru-RU" sz="2800" dirty="0" smtClean="0">
                <a:latin typeface="Calibri" pitchFamily="34" charset="0"/>
              </a:rPr>
              <a:t/>
            </a:r>
            <a:br>
              <a:rPr lang="ru-RU" sz="2800" dirty="0" smtClean="0">
                <a:latin typeface="Calibri" pitchFamily="34" charset="0"/>
              </a:rPr>
            </a:br>
            <a:endParaRPr lang="ru-RU" sz="2800" b="0" cap="none" spc="150" dirty="0" smtClean="0">
              <a:ln w="1143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099944617"/>
              </p:ext>
            </p:extLst>
          </p:nvPr>
        </p:nvGraphicFramePr>
        <p:xfrm>
          <a:off x="179512" y="1513632"/>
          <a:ext cx="8784976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 descr="F:\1543835049_00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AE7EE"/>
              </a:clrFrom>
              <a:clrTo>
                <a:srgbClr val="EAE7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511"/>
            <a:ext cx="1572189" cy="142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49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ru-RU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216" y="0"/>
            <a:ext cx="9144000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pPr algn="l"/>
            <a:r>
              <a:rPr lang="ru-RU" sz="3600" b="1" dirty="0">
                <a:latin typeface="Calibri" pitchFamily="34" charset="0"/>
              </a:rPr>
              <a:t> </a:t>
            </a:r>
            <a:r>
              <a:rPr lang="ru-RU" sz="3600" b="1" dirty="0" smtClean="0">
                <a:latin typeface="Calibri" pitchFamily="34" charset="0"/>
              </a:rPr>
              <a:t>                         </a:t>
            </a:r>
            <a:r>
              <a:rPr lang="ru-RU" sz="3200" b="1" dirty="0" smtClean="0"/>
              <a:t>Безопасность собственной</a:t>
            </a:r>
            <a:br>
              <a:rPr lang="ru-RU" sz="3200" b="1" dirty="0" smtClean="0"/>
            </a:br>
            <a:r>
              <a:rPr lang="ru-RU" sz="3200" b="1" dirty="0"/>
              <a:t> </a:t>
            </a:r>
            <a:r>
              <a:rPr lang="ru-RU" sz="3200" b="1" dirty="0" smtClean="0"/>
              <a:t>                                   жизнедеятельности</a:t>
            </a:r>
            <a:endParaRPr lang="ru-RU" sz="2800" b="0" cap="none" spc="150" dirty="0" smtClean="0">
              <a:ln w="1143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74898399"/>
              </p:ext>
            </p:extLst>
          </p:nvPr>
        </p:nvGraphicFramePr>
        <p:xfrm>
          <a:off x="179512" y="1513632"/>
          <a:ext cx="8784976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3" descr="F:\79850_picture_6bb02b94863697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625252" cy="108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07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ru-RU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latin typeface="Calibri" pitchFamily="34" charset="0"/>
              </a:rPr>
              <a:t/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ПЕРСПЕКТИВНОЕ ПЛАНИРОВАНИЕ</a:t>
            </a:r>
            <a:r>
              <a:rPr lang="ru-RU" sz="2800" dirty="0" smtClean="0">
                <a:latin typeface="Calibri" pitchFamily="34" charset="0"/>
              </a:rPr>
              <a:t/>
            </a:r>
            <a:br>
              <a:rPr lang="ru-RU" sz="2800" dirty="0" smtClean="0">
                <a:latin typeface="Calibri" pitchFamily="34" charset="0"/>
              </a:rPr>
            </a:br>
            <a:endParaRPr lang="ru-RU" sz="2800" b="0" cap="none" spc="150" dirty="0" smtClean="0">
              <a:ln w="1143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732724910"/>
              </p:ext>
            </p:extLst>
          </p:nvPr>
        </p:nvGraphicFramePr>
        <p:xfrm>
          <a:off x="179512" y="1513632"/>
          <a:ext cx="8784976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3447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8992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r>
              <a:rPr lang="ru-RU" sz="2800" dirty="0" smtClean="0">
                <a:latin typeface="Calibri" pitchFamily="34" charset="0"/>
              </a:rPr>
              <a:t/>
            </a:r>
            <a:br>
              <a:rPr lang="ru-RU" sz="2800" dirty="0" smtClean="0">
                <a:latin typeface="Calibri" pitchFamily="34" charset="0"/>
              </a:rPr>
            </a:br>
            <a:r>
              <a:rPr lang="ru-RU" b="1" dirty="0" smtClean="0">
                <a:latin typeface="Calibri" pitchFamily="34" charset="0"/>
              </a:rPr>
              <a:t>ПЕРСПЕКТИВНЫЙ ПЛАН</a:t>
            </a:r>
            <a:br>
              <a:rPr lang="ru-RU" b="1" dirty="0" smtClean="0">
                <a:latin typeface="Calibri" pitchFamily="34" charset="0"/>
              </a:rPr>
            </a:br>
            <a:endParaRPr lang="ru-RU" sz="2800" b="1" cap="none" spc="150" dirty="0" smtClean="0">
              <a:ln w="1143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79513" y="2276872"/>
          <a:ext cx="8749477" cy="2334399"/>
        </p:xfrm>
        <a:graphic>
          <a:graphicData uri="http://schemas.openxmlformats.org/drawingml/2006/table">
            <a:tbl>
              <a:tblPr/>
              <a:tblGrid>
                <a:gridCol w="2022297"/>
                <a:gridCol w="2023142"/>
                <a:gridCol w="2023142"/>
                <a:gridCol w="2680896"/>
              </a:tblGrid>
              <a:tr h="16247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ТЕМАТИЧЕСКОЕ НАПРАВЛЕНИЕ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 ДЕЯТЕЛЬНОСТИ И ТЕМА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ЗАДАЧИ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ПРИМЕЧАНИЕ (РППС, ДОПОЛНИТЕЛЬНЫЕ , ССЫЛКИ)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7096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617" marR="63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ru-RU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  <a:sp3d extrusionH="57150">
              <a:bevelT w="38100" h="38100"/>
            </a:sp3d>
          </a:bodyPr>
          <a:lstStyle/>
          <a:p>
            <a:r>
              <a:rPr lang="ru-RU" b="1" dirty="0" smtClean="0">
                <a:latin typeface="Calibri" pitchFamily="34" charset="0"/>
              </a:rPr>
              <a:t>ФОРМЫ ОРГАНИЗАЦИИ СОВМЕСТНОЙ ДЕЯТЕЛЬНОСТИ</a:t>
            </a:r>
            <a:endParaRPr lang="ru-RU" b="1" cap="none" spc="150" dirty="0" smtClean="0">
              <a:ln w="1143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513632"/>
          <a:ext cx="8784976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</TotalTime>
  <Words>301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Перспективное планирование по реализации задачи формирования  основ безопасной жизнедеятельности в младшем возрасте</vt:lpstr>
      <vt:lpstr>Формула безопасности: </vt:lpstr>
      <vt:lpstr>БЕЗОПАСНОЕ ПОВЕДЕНИЕ</vt:lpstr>
      <vt:lpstr>          Безопасное поведение в природе </vt:lpstr>
      <vt:lpstr>          Безопасное поведение на дороге </vt:lpstr>
      <vt:lpstr>                          Безопасность собственной                                     жизнедеятельности</vt:lpstr>
      <vt:lpstr> ПЕРСПЕКТИВНОЕ ПЛАНИРОВАНИЕ </vt:lpstr>
      <vt:lpstr> ПЕРСПЕКТИВНЫЙ ПЛАН </vt:lpstr>
      <vt:lpstr>ФОРМЫ ОРГАНИЗАЦИИ СОВМЕСТНОЙ ДЕЯТЕЛЬНОСТИ</vt:lpstr>
      <vt:lpstr>          «Игра – это огромное светлое нежное, через которое в духовный мир ребенка вливается живительный поток  представлений и понятий об окружающем мире. Игра – это искра, зажигающая огонек пытливости и  любознательности».                                                            В.А.Сухомлинский                         Смотреть                                                                    Смотреть                                                                                                                                  </vt:lpstr>
      <vt:lpstr>Презентация PowerPoint</vt:lpstr>
      <vt:lpstr>Презентация PowerPoint</vt:lpstr>
      <vt:lpstr> </vt:lpstr>
      <vt:lpstr>Федеральная образовательная программа: планируемые образовательные результаты</vt:lpstr>
      <vt:lpstr>Презентация PowerPoint</vt:lpstr>
    </vt:vector>
  </TitlesOfParts>
  <Company>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«Приоритетные направления модернизации региональной системы образования в условиях реализации национальной образовательной инициативы «Наша новая школа»</dc:title>
  <dc:creator>temp</dc:creator>
  <cp:lastModifiedBy>Пользователь</cp:lastModifiedBy>
  <cp:revision>229</cp:revision>
  <dcterms:created xsi:type="dcterms:W3CDTF">2011-08-10T09:52:02Z</dcterms:created>
  <dcterms:modified xsi:type="dcterms:W3CDTF">2023-02-16T06:42:04Z</dcterms:modified>
</cp:coreProperties>
</file>